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1"/>
  </p:notesMasterIdLst>
  <p:sldIdLst>
    <p:sldId id="277" r:id="rId5"/>
    <p:sldId id="445" r:id="rId6"/>
    <p:sldId id="447" r:id="rId7"/>
    <p:sldId id="446" r:id="rId8"/>
    <p:sldId id="449" r:id="rId9"/>
    <p:sldId id="45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A358137-A7AC-0235-C86E-47728C5BB15D}" name="Ewan Cameron (MHHSProgramme)" initials="EC" userId="S::ewan.cameron@mhhsprogramme.co.uk::1145cc40-8353-49af-b6b4-1c95be7145b7" providerId="AD"/>
  <p188:author id="{8710E180-F36D-A603-CDEB-A34387974671}" name="Stuart Scott (MHHSProgramme)" initials="" userId="S::stuart.scott1@mhhsprogramme.co.uk::be0aab28-da79-4b73-a0d5-3f099c680c3b" providerId="AD"/>
  <p188:author id="{EEE017B6-E329-B5AF-D873-34C3B354974C}" name="Fraser Mathieson (MHHSProgramme)" initials="FM(" userId="S::fraser.mathieson@mhhsprogramme.co.uk::c92f1660-f610-41f3-89bc-0363bc75309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B4AC"/>
    <a:srgbClr val="B5FF6B"/>
    <a:srgbClr val="0514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167"/>
    <p:restoredTop sz="96190" autoAdjust="0"/>
  </p:normalViewPr>
  <p:slideViewPr>
    <p:cSldViewPr snapToGrid="0">
      <p:cViewPr varScale="1">
        <p:scale>
          <a:sx n="119" d="100"/>
          <a:sy n="119" d="100"/>
        </p:scale>
        <p:origin x="968" y="176"/>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598263-B95E-AA4C-95CD-E3CD8DA2640A}" type="datetimeFigureOut">
              <a:rPr lang="en-GB" smtClean="0"/>
              <a:t>12/06/2024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AA2758-3224-6149-9B77-93EC5960016B}" type="slidenum">
              <a:rPr lang="en-GB" smtClean="0"/>
              <a:t>‹#›</a:t>
            </a:fld>
            <a:endParaRPr lang="en-GB" dirty="0"/>
          </a:p>
        </p:txBody>
      </p:sp>
    </p:spTree>
    <p:extLst>
      <p:ext uri="{BB962C8B-B14F-4D97-AF65-F5344CB8AC3E}">
        <p14:creationId xmlns:p14="http://schemas.microsoft.com/office/powerpoint/2010/main" val="2554803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AA2758-3224-6149-9B77-93EC5960016B}" type="slidenum">
              <a:rPr lang="en-GB" smtClean="0"/>
              <a:t>1</a:t>
            </a:fld>
            <a:endParaRPr lang="en-GB" dirty="0"/>
          </a:p>
        </p:txBody>
      </p:sp>
    </p:spTree>
    <p:extLst>
      <p:ext uri="{BB962C8B-B14F-4D97-AF65-F5344CB8AC3E}">
        <p14:creationId xmlns:p14="http://schemas.microsoft.com/office/powerpoint/2010/main" val="2411828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
        <p:nvSpPr>
          <p:cNvPr id="6" name="Slide Number Placeholder 5"/>
          <p:cNvSpPr>
            <a:spLocks noGrp="1"/>
          </p:cNvSpPr>
          <p:nvPr>
            <p:ph type="sldNum" sz="quarter" idx="5"/>
          </p:nvPr>
        </p:nvSpPr>
        <p:spPr/>
        <p:txBody>
          <a:bodyPr/>
          <a:lstStyle/>
          <a:p>
            <a:fld id="{75AA2758-3224-6149-9B77-93EC5960016B}" type="slidenum">
              <a:rPr lang="en-GB" smtClean="0"/>
              <a:t>2</a:t>
            </a:fld>
            <a:endParaRPr lang="en-GB" dirty="0"/>
          </a:p>
        </p:txBody>
      </p:sp>
    </p:spTree>
    <p:extLst>
      <p:ext uri="{BB962C8B-B14F-4D97-AF65-F5344CB8AC3E}">
        <p14:creationId xmlns:p14="http://schemas.microsoft.com/office/powerpoint/2010/main" val="360792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
        <p:nvSpPr>
          <p:cNvPr id="6" name="Slide Number Placeholder 5"/>
          <p:cNvSpPr>
            <a:spLocks noGrp="1"/>
          </p:cNvSpPr>
          <p:nvPr>
            <p:ph type="sldNum" sz="quarter" idx="5"/>
          </p:nvPr>
        </p:nvSpPr>
        <p:spPr/>
        <p:txBody>
          <a:bodyPr/>
          <a:lstStyle/>
          <a:p>
            <a:fld id="{75AA2758-3224-6149-9B77-93EC5960016B}" type="slidenum">
              <a:rPr lang="en-GB" smtClean="0"/>
              <a:t>3</a:t>
            </a:fld>
            <a:endParaRPr lang="en-GB" dirty="0"/>
          </a:p>
        </p:txBody>
      </p:sp>
    </p:spTree>
    <p:extLst>
      <p:ext uri="{BB962C8B-B14F-4D97-AF65-F5344CB8AC3E}">
        <p14:creationId xmlns:p14="http://schemas.microsoft.com/office/powerpoint/2010/main" val="2982704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
        <p:nvSpPr>
          <p:cNvPr id="6" name="Slide Number Placeholder 5"/>
          <p:cNvSpPr>
            <a:spLocks noGrp="1"/>
          </p:cNvSpPr>
          <p:nvPr>
            <p:ph type="sldNum" sz="quarter" idx="5"/>
          </p:nvPr>
        </p:nvSpPr>
        <p:spPr/>
        <p:txBody>
          <a:bodyPr/>
          <a:lstStyle/>
          <a:p>
            <a:fld id="{75AA2758-3224-6149-9B77-93EC5960016B}" type="slidenum">
              <a:rPr lang="en-GB" smtClean="0"/>
              <a:t>4</a:t>
            </a:fld>
            <a:endParaRPr lang="en-GB" dirty="0"/>
          </a:p>
        </p:txBody>
      </p:sp>
    </p:spTree>
    <p:extLst>
      <p:ext uri="{BB962C8B-B14F-4D97-AF65-F5344CB8AC3E}">
        <p14:creationId xmlns:p14="http://schemas.microsoft.com/office/powerpoint/2010/main" val="3032233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
        <p:nvSpPr>
          <p:cNvPr id="6" name="Slide Number Placeholder 5"/>
          <p:cNvSpPr>
            <a:spLocks noGrp="1"/>
          </p:cNvSpPr>
          <p:nvPr>
            <p:ph type="sldNum" sz="quarter" idx="5"/>
          </p:nvPr>
        </p:nvSpPr>
        <p:spPr/>
        <p:txBody>
          <a:bodyPr/>
          <a:lstStyle/>
          <a:p>
            <a:fld id="{75AA2758-3224-6149-9B77-93EC5960016B}" type="slidenum">
              <a:rPr lang="en-GB" smtClean="0"/>
              <a:t>5</a:t>
            </a:fld>
            <a:endParaRPr lang="en-GB" dirty="0"/>
          </a:p>
        </p:txBody>
      </p:sp>
    </p:spTree>
    <p:extLst>
      <p:ext uri="{BB962C8B-B14F-4D97-AF65-F5344CB8AC3E}">
        <p14:creationId xmlns:p14="http://schemas.microsoft.com/office/powerpoint/2010/main" val="711421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
        <p:nvSpPr>
          <p:cNvPr id="6" name="Slide Number Placeholder 5"/>
          <p:cNvSpPr>
            <a:spLocks noGrp="1"/>
          </p:cNvSpPr>
          <p:nvPr>
            <p:ph type="sldNum" sz="quarter" idx="5"/>
          </p:nvPr>
        </p:nvSpPr>
        <p:spPr/>
        <p:txBody>
          <a:bodyPr/>
          <a:lstStyle/>
          <a:p>
            <a:fld id="{75AA2758-3224-6149-9B77-93EC5960016B}" type="slidenum">
              <a:rPr lang="en-GB" smtClean="0"/>
              <a:t>6</a:t>
            </a:fld>
            <a:endParaRPr lang="en-GB" dirty="0"/>
          </a:p>
        </p:txBody>
      </p:sp>
    </p:spTree>
    <p:extLst>
      <p:ext uri="{BB962C8B-B14F-4D97-AF65-F5344CB8AC3E}">
        <p14:creationId xmlns:p14="http://schemas.microsoft.com/office/powerpoint/2010/main" val="2638716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Pr>
        <a:solidFill>
          <a:schemeClr val="accent1"/>
        </a:solidFill>
        <a:effectLst/>
      </p:bgPr>
    </p:bg>
    <p:spTree>
      <p:nvGrpSpPr>
        <p:cNvPr id="1" name=""/>
        <p:cNvGrpSpPr/>
        <p:nvPr/>
      </p:nvGrpSpPr>
      <p:grpSpPr>
        <a:xfrm>
          <a:off x="0" y="0"/>
          <a:ext cx="0" cy="0"/>
          <a:chOff x="0" y="0"/>
          <a:chExt cx="0" cy="0"/>
        </a:xfrm>
      </p:grpSpPr>
      <p:sp>
        <p:nvSpPr>
          <p:cNvPr id="77" name="object 22">
            <a:extLst>
              <a:ext uri="{FF2B5EF4-FFF2-40B4-BE49-F238E27FC236}">
                <a16:creationId xmlns:a16="http://schemas.microsoft.com/office/drawing/2014/main" id="{3A812725-A765-7446-935C-AF297F7BBBE0}"/>
              </a:ext>
            </a:extLst>
          </p:cNvPr>
          <p:cNvSpPr txBox="1">
            <a:spLocks noGrp="1"/>
          </p:cNvSpPr>
          <p:nvPr>
            <p:ph type="title" hasCustomPrompt="1"/>
          </p:nvPr>
        </p:nvSpPr>
        <p:spPr>
          <a:xfrm>
            <a:off x="309796" y="3016434"/>
            <a:ext cx="11557369" cy="2563814"/>
          </a:xfrm>
          <a:prstGeom prst="rect">
            <a:avLst/>
          </a:prstGeom>
        </p:spPr>
        <p:txBody>
          <a:bodyPr vert="horz" wrap="square" lIns="0" tIns="0" rIns="0" bIns="0" rtlCol="0" anchor="t">
            <a:noAutofit/>
          </a:bodyPr>
          <a:lstStyle>
            <a:lvl1pPr>
              <a:defRPr sz="6000" baseline="0">
                <a:solidFill>
                  <a:schemeClr val="bg2"/>
                </a:solidFill>
              </a:defRPr>
            </a:lvl1pPr>
          </a:lstStyle>
          <a:p>
            <a:pPr marL="7702" marR="3081">
              <a:lnSpc>
                <a:spcPts val="6501"/>
              </a:lnSpc>
              <a:spcBef>
                <a:spcPts val="819"/>
              </a:spcBef>
            </a:pPr>
            <a:r>
              <a:rPr lang="en-GB" sz="6004" spc="-76"/>
              <a:t>Presentation title</a:t>
            </a:r>
            <a:endParaRPr sz="6004"/>
          </a:p>
        </p:txBody>
      </p:sp>
      <p:sp>
        <p:nvSpPr>
          <p:cNvPr id="78" name="object 23">
            <a:extLst>
              <a:ext uri="{FF2B5EF4-FFF2-40B4-BE49-F238E27FC236}">
                <a16:creationId xmlns:a16="http://schemas.microsoft.com/office/drawing/2014/main" id="{9627D275-D64E-B04D-A318-D4A3D7DD6792}"/>
              </a:ext>
            </a:extLst>
          </p:cNvPr>
          <p:cNvSpPr/>
          <p:nvPr userDrawn="1"/>
        </p:nvSpPr>
        <p:spPr>
          <a:xfrm>
            <a:off x="317500" y="3016434"/>
            <a:ext cx="11557369"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dirty="0"/>
          </a:p>
        </p:txBody>
      </p:sp>
      <p:sp>
        <p:nvSpPr>
          <p:cNvPr id="79" name="object 24">
            <a:extLst>
              <a:ext uri="{FF2B5EF4-FFF2-40B4-BE49-F238E27FC236}">
                <a16:creationId xmlns:a16="http://schemas.microsoft.com/office/drawing/2014/main" id="{E7AFC72E-D21F-BB49-901B-34CE37001F0B}"/>
              </a:ext>
            </a:extLst>
          </p:cNvPr>
          <p:cNvSpPr/>
          <p:nvPr userDrawn="1"/>
        </p:nvSpPr>
        <p:spPr>
          <a:xfrm>
            <a:off x="317500" y="5659541"/>
            <a:ext cx="11557369"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dirty="0"/>
          </a:p>
        </p:txBody>
      </p:sp>
      <p:sp>
        <p:nvSpPr>
          <p:cNvPr id="6" name="Date Placeholder 5">
            <a:extLst>
              <a:ext uri="{FF2B5EF4-FFF2-40B4-BE49-F238E27FC236}">
                <a16:creationId xmlns:a16="http://schemas.microsoft.com/office/drawing/2014/main" id="{D194FBB1-9994-594D-B4FE-5C838120BBDC}"/>
              </a:ext>
            </a:extLst>
          </p:cNvPr>
          <p:cNvSpPr>
            <a:spLocks noGrp="1"/>
          </p:cNvSpPr>
          <p:nvPr>
            <p:ph type="dt" sz="half" idx="10"/>
          </p:nvPr>
        </p:nvSpPr>
        <p:spPr>
          <a:xfrm>
            <a:off x="309797" y="6183199"/>
            <a:ext cx="1252304" cy="359904"/>
          </a:xfrm>
        </p:spPr>
        <p:txBody>
          <a:bodyPr lIns="0" tIns="0" rIns="0" bIns="0" anchor="t"/>
          <a:lstStyle>
            <a:lvl1pPr marL="7702" algn="l" defTabSz="914400" rtl="0" eaLnBrk="1" latinLnBrk="0" hangingPunct="1">
              <a:defRPr lang="en-GB" sz="1243" kern="1200" spc="-36" smtClean="0">
                <a:solidFill>
                  <a:srgbClr val="FFFFFF"/>
                </a:solidFill>
                <a:latin typeface="Arial"/>
                <a:ea typeface="+mn-ea"/>
                <a:cs typeface="Arial"/>
              </a:defRPr>
            </a:lvl1pPr>
          </a:lstStyle>
          <a:p>
            <a:fld id="{1E221D33-3BEF-884F-B10F-57F5C0ACCE11}" type="datetime1">
              <a:rPr lang="en-GB" smtClean="0"/>
              <a:t>12/06/2024</a:t>
            </a:fld>
            <a:endParaRPr lang="en-GB" dirty="0"/>
          </a:p>
        </p:txBody>
      </p:sp>
      <p:sp>
        <p:nvSpPr>
          <p:cNvPr id="84" name="Text Placeholder 83">
            <a:extLst>
              <a:ext uri="{FF2B5EF4-FFF2-40B4-BE49-F238E27FC236}">
                <a16:creationId xmlns:a16="http://schemas.microsoft.com/office/drawing/2014/main" id="{E525535E-EFCC-0B41-851E-9EBA858A3EF1}"/>
              </a:ext>
            </a:extLst>
          </p:cNvPr>
          <p:cNvSpPr>
            <a:spLocks noGrp="1"/>
          </p:cNvSpPr>
          <p:nvPr>
            <p:ph type="body" sz="quarter" idx="11" hasCustomPrompt="1"/>
          </p:nvPr>
        </p:nvSpPr>
        <p:spPr>
          <a:xfrm>
            <a:off x="317500" y="5738809"/>
            <a:ext cx="7747000" cy="365122"/>
          </a:xfrm>
        </p:spPr>
        <p:txBody>
          <a:bodyPr lIns="0" tIns="0" rIns="0" bIns="0">
            <a:no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Subtitle</a:t>
            </a:r>
          </a:p>
        </p:txBody>
      </p:sp>
      <p:pic>
        <p:nvPicPr>
          <p:cNvPr id="8" name="Graphic 7">
            <a:extLst>
              <a:ext uri="{FF2B5EF4-FFF2-40B4-BE49-F238E27FC236}">
                <a16:creationId xmlns:a16="http://schemas.microsoft.com/office/drawing/2014/main" id="{24D4666D-794D-704D-A6E2-538ECC652D9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9797" y="314898"/>
            <a:ext cx="2318400" cy="681462"/>
          </a:xfrm>
          <a:prstGeom prst="rect">
            <a:avLst/>
          </a:prstGeom>
        </p:spPr>
      </p:pic>
    </p:spTree>
    <p:extLst>
      <p:ext uri="{BB962C8B-B14F-4D97-AF65-F5344CB8AC3E}">
        <p14:creationId xmlns:p14="http://schemas.microsoft.com/office/powerpoint/2010/main" val="222611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Slide 6">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71698" y="772020"/>
            <a:ext cx="5810944" cy="632580"/>
          </a:xfrm>
        </p:spPr>
        <p:txBody>
          <a:bodyPr anchor="b">
            <a:normAutofit/>
          </a:bodyPr>
          <a:lstStyle>
            <a:lvl1pPr marL="0" algn="l" defTabSz="914400" rtl="0" eaLnBrk="1" latinLnBrk="0" hangingPunct="1">
              <a:lnSpc>
                <a:spcPct val="90000"/>
              </a:lnSpc>
              <a:spcBef>
                <a:spcPts val="0"/>
              </a:spcBef>
              <a:buNone/>
              <a:defRPr lang="en-GB" sz="4500" kern="1200" spc="-33"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71698" y="1404600"/>
            <a:ext cx="5810944" cy="531169"/>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6" name="Freeform 75">
            <a:extLst>
              <a:ext uri="{FF2B5EF4-FFF2-40B4-BE49-F238E27FC236}">
                <a16:creationId xmlns:a16="http://schemas.microsoft.com/office/drawing/2014/main" id="{1655B42D-6291-5D4E-B9CC-8B8FF50C6EB1}"/>
              </a:ext>
            </a:extLst>
          </p:cNvPr>
          <p:cNvSpPr/>
          <p:nvPr userDrawn="1"/>
        </p:nvSpPr>
        <p:spPr>
          <a:xfrm>
            <a:off x="6082642" y="703780"/>
            <a:ext cx="6366" cy="6154220"/>
          </a:xfrm>
          <a:custGeom>
            <a:avLst/>
            <a:gdLst>
              <a:gd name="connsiteX0" fmla="*/ 0 w 6366"/>
              <a:gd name="connsiteY0" fmla="*/ 0 h 6154220"/>
              <a:gd name="connsiteX1" fmla="*/ 0 w 6366"/>
              <a:gd name="connsiteY1" fmla="*/ 6154220 h 6154220"/>
            </a:gdLst>
            <a:ahLst/>
            <a:cxnLst>
              <a:cxn ang="0">
                <a:pos x="connsiteX0" y="connsiteY0"/>
              </a:cxn>
              <a:cxn ang="0">
                <a:pos x="connsiteX1" y="connsiteY1"/>
              </a:cxn>
            </a:cxnLst>
            <a:rect l="l" t="t" r="r" b="b"/>
            <a:pathLst>
              <a:path w="6366" h="6154220">
                <a:moveTo>
                  <a:pt x="0" y="0"/>
                </a:moveTo>
                <a:lnTo>
                  <a:pt x="0" y="6154220"/>
                </a:lnTo>
              </a:path>
            </a:pathLst>
          </a:custGeom>
          <a:ln w="9525" cap="flat">
            <a:solidFill>
              <a:srgbClr val="FFFFFF"/>
            </a:solidFill>
            <a:prstDash val="solid"/>
            <a:miter/>
          </a:ln>
        </p:spPr>
        <p:txBody>
          <a:bodyPr rtlCol="0" anchor="ctr"/>
          <a:lstStyle/>
          <a:p>
            <a:endParaRPr lang="en-GB" dirty="0"/>
          </a:p>
        </p:txBody>
      </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6082642" y="703534"/>
            <a:ext cx="6109358" cy="6154220"/>
          </a:xfrm>
        </p:spPr>
        <p:txBody>
          <a:bodyPr anchor="ctr"/>
          <a:lstStyle>
            <a:lvl1pPr algn="ctr">
              <a:defRPr/>
            </a:lvl1pPr>
          </a:lstStyle>
          <a:p>
            <a:endParaRPr lang="en-GB" dirty="0"/>
          </a:p>
        </p:txBody>
      </p:sp>
      <p:sp>
        <p:nvSpPr>
          <p:cNvPr id="43" name="Text Placeholder 42">
            <a:extLst>
              <a:ext uri="{FF2B5EF4-FFF2-40B4-BE49-F238E27FC236}">
                <a16:creationId xmlns:a16="http://schemas.microsoft.com/office/drawing/2014/main" id="{89FF5593-6CC8-054D-88F6-35E45966D4BF}"/>
              </a:ext>
            </a:extLst>
          </p:cNvPr>
          <p:cNvSpPr>
            <a:spLocks noGrp="1"/>
          </p:cNvSpPr>
          <p:nvPr>
            <p:ph type="body" sz="quarter" idx="17" hasCustomPrompt="1"/>
          </p:nvPr>
        </p:nvSpPr>
        <p:spPr>
          <a:xfrm>
            <a:off x="271699" y="305304"/>
            <a:ext cx="594752" cy="398230"/>
          </a:xfrm>
        </p:spPr>
        <p:txBody>
          <a:bodyPr lIns="0" tIns="0" rIns="0" bIns="0" anchor="ctr">
            <a:norm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a:t>
            </a:r>
          </a:p>
        </p:txBody>
      </p:sp>
      <p:sp>
        <p:nvSpPr>
          <p:cNvPr id="49" name="Date Placeholder 3">
            <a:extLst>
              <a:ext uri="{FF2B5EF4-FFF2-40B4-BE49-F238E27FC236}">
                <a16:creationId xmlns:a16="http://schemas.microsoft.com/office/drawing/2014/main" id="{899793CC-9355-3240-A589-4E2569CB909D}"/>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D9953351-230A-B447-9CE4-8AD88F06B66E}" type="datetime1">
              <a:rPr lang="en-GB" smtClean="0"/>
              <a:t>12/06/2024</a:t>
            </a:fld>
            <a:endParaRPr lang="en-GB" dirty="0"/>
          </a:p>
        </p:txBody>
      </p:sp>
      <p:sp>
        <p:nvSpPr>
          <p:cNvPr id="50" name="Footer Placeholder 4">
            <a:extLst>
              <a:ext uri="{FF2B5EF4-FFF2-40B4-BE49-F238E27FC236}">
                <a16:creationId xmlns:a16="http://schemas.microsoft.com/office/drawing/2014/main" id="{6C8EC80A-C520-A241-A11B-7DAE82036893}"/>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dirty="0"/>
          </a:p>
        </p:txBody>
      </p:sp>
      <p:pic>
        <p:nvPicPr>
          <p:cNvPr id="14" name="Graphic 13">
            <a:extLst>
              <a:ext uri="{FF2B5EF4-FFF2-40B4-BE49-F238E27FC236}">
                <a16:creationId xmlns:a16="http://schemas.microsoft.com/office/drawing/2014/main" id="{E946CC07-7050-B749-B323-CA504ABAA71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3756009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Slide 7">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71698" y="772020"/>
            <a:ext cx="5810944" cy="632580"/>
          </a:xfrm>
        </p:spPr>
        <p:txBody>
          <a:bodyPr anchor="b">
            <a:normAutofit/>
          </a:bodyPr>
          <a:lstStyle>
            <a:lvl1pPr marL="0" algn="l" defTabSz="914400" rtl="0" eaLnBrk="1" latinLnBrk="0" hangingPunct="1">
              <a:lnSpc>
                <a:spcPct val="90000"/>
              </a:lnSpc>
              <a:spcBef>
                <a:spcPts val="0"/>
              </a:spcBef>
              <a:buNone/>
              <a:defRPr lang="en-GB" sz="4500" kern="1200" spc="-33"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71698" y="1404600"/>
            <a:ext cx="5810944" cy="531169"/>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6" name="Freeform 75">
            <a:extLst>
              <a:ext uri="{FF2B5EF4-FFF2-40B4-BE49-F238E27FC236}">
                <a16:creationId xmlns:a16="http://schemas.microsoft.com/office/drawing/2014/main" id="{1655B42D-6291-5D4E-B9CC-8B8FF50C6EB1}"/>
              </a:ext>
            </a:extLst>
          </p:cNvPr>
          <p:cNvSpPr/>
          <p:nvPr userDrawn="1"/>
        </p:nvSpPr>
        <p:spPr>
          <a:xfrm>
            <a:off x="6082642" y="703780"/>
            <a:ext cx="6366" cy="6154220"/>
          </a:xfrm>
          <a:custGeom>
            <a:avLst/>
            <a:gdLst>
              <a:gd name="connsiteX0" fmla="*/ 0 w 6366"/>
              <a:gd name="connsiteY0" fmla="*/ 0 h 6154220"/>
              <a:gd name="connsiteX1" fmla="*/ 0 w 6366"/>
              <a:gd name="connsiteY1" fmla="*/ 6154220 h 6154220"/>
            </a:gdLst>
            <a:ahLst/>
            <a:cxnLst>
              <a:cxn ang="0">
                <a:pos x="connsiteX0" y="connsiteY0"/>
              </a:cxn>
              <a:cxn ang="0">
                <a:pos x="connsiteX1" y="connsiteY1"/>
              </a:cxn>
            </a:cxnLst>
            <a:rect l="l" t="t" r="r" b="b"/>
            <a:pathLst>
              <a:path w="6366" h="6154220">
                <a:moveTo>
                  <a:pt x="0" y="0"/>
                </a:moveTo>
                <a:lnTo>
                  <a:pt x="0" y="6154220"/>
                </a:lnTo>
              </a:path>
            </a:pathLst>
          </a:custGeom>
          <a:ln w="9525" cap="flat">
            <a:solidFill>
              <a:srgbClr val="FFFFFF"/>
            </a:solidFill>
            <a:prstDash val="solid"/>
            <a:miter/>
          </a:ln>
        </p:spPr>
        <p:txBody>
          <a:bodyPr rtlCol="0" anchor="ctr"/>
          <a:lstStyle/>
          <a:p>
            <a:endParaRPr lang="en-GB" dirty="0"/>
          </a:p>
        </p:txBody>
      </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6082642" y="714374"/>
            <a:ext cx="6109358" cy="6143379"/>
          </a:xfrm>
        </p:spPr>
        <p:txBody>
          <a:bodyPr anchor="ctr"/>
          <a:lstStyle>
            <a:lvl1pPr algn="ctr">
              <a:defRPr>
                <a:solidFill>
                  <a:schemeClr val="bg1"/>
                </a:solidFill>
              </a:defRPr>
            </a:lvl1pPr>
          </a:lstStyle>
          <a:p>
            <a:endParaRPr lang="en-GB" dirty="0"/>
          </a:p>
        </p:txBody>
      </p:sp>
      <p:sp>
        <p:nvSpPr>
          <p:cNvPr id="12" name="Date Placeholder 3">
            <a:extLst>
              <a:ext uri="{FF2B5EF4-FFF2-40B4-BE49-F238E27FC236}">
                <a16:creationId xmlns:a16="http://schemas.microsoft.com/office/drawing/2014/main" id="{236708FA-69DA-BD4B-8D48-0C589473AD6A}"/>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938C61D5-DAF2-8849-A5A9-FB3E84D9B59E}" type="datetime1">
              <a:rPr lang="en-GB" smtClean="0"/>
              <a:t>12/06/2024</a:t>
            </a:fld>
            <a:endParaRPr lang="en-GB" dirty="0"/>
          </a:p>
        </p:txBody>
      </p:sp>
      <p:sp>
        <p:nvSpPr>
          <p:cNvPr id="13" name="Footer Placeholder 4">
            <a:extLst>
              <a:ext uri="{FF2B5EF4-FFF2-40B4-BE49-F238E27FC236}">
                <a16:creationId xmlns:a16="http://schemas.microsoft.com/office/drawing/2014/main" id="{46A8014C-43F0-3143-9032-950C5CECC5BC}"/>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dirty="0"/>
          </a:p>
        </p:txBody>
      </p:sp>
      <p:sp>
        <p:nvSpPr>
          <p:cNvPr id="15" name="Text Placeholder 42">
            <a:extLst>
              <a:ext uri="{FF2B5EF4-FFF2-40B4-BE49-F238E27FC236}">
                <a16:creationId xmlns:a16="http://schemas.microsoft.com/office/drawing/2014/main" id="{80A75A5C-EFCF-AA41-831C-BE9B1E54DCAE}"/>
              </a:ext>
            </a:extLst>
          </p:cNvPr>
          <p:cNvSpPr>
            <a:spLocks noGrp="1"/>
          </p:cNvSpPr>
          <p:nvPr>
            <p:ph type="body" sz="quarter" idx="17" hasCustomPrompt="1"/>
          </p:nvPr>
        </p:nvSpPr>
        <p:spPr>
          <a:xfrm>
            <a:off x="271699" y="305304"/>
            <a:ext cx="594752" cy="398230"/>
          </a:xfrm>
        </p:spPr>
        <p:txBody>
          <a:bodyPr lIns="0" tIns="0" rIns="0" bIns="0" anchor="ctr">
            <a:norm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a:t>
            </a:r>
          </a:p>
        </p:txBody>
      </p:sp>
      <p:pic>
        <p:nvPicPr>
          <p:cNvPr id="14" name="Graphic 13">
            <a:extLst>
              <a:ext uri="{FF2B5EF4-FFF2-40B4-BE49-F238E27FC236}">
                <a16:creationId xmlns:a16="http://schemas.microsoft.com/office/drawing/2014/main" id="{F2A8DB7B-B93E-CA49-94CB-E7076C0D916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11555653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End slide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2768600" y="824881"/>
            <a:ext cx="6654800" cy="5329333"/>
          </a:xfrm>
        </p:spPr>
        <p:txBody>
          <a:bodyPr lIns="0" tIns="0" rIns="0" bIns="0" anchor="ctr">
            <a:noAutofit/>
          </a:bodyPr>
          <a:lstStyle>
            <a:lvl1pPr marL="0" marR="3081" indent="0" algn="ctr" defTabSz="914400" rtl="0" eaLnBrk="1" latinLnBrk="0" hangingPunct="1">
              <a:lnSpc>
                <a:spcPct val="90000"/>
              </a:lnSpc>
              <a:spcBef>
                <a:spcPts val="0"/>
              </a:spcBef>
              <a:buNone/>
              <a:defRPr lang="en-GB" sz="10000" kern="1200" spc="-58" baseline="0" dirty="0" smtClean="0">
                <a:solidFill>
                  <a:schemeClr val="bg1"/>
                </a:solidFill>
                <a:latin typeface="Arial"/>
                <a:ea typeface="+mn-ea"/>
                <a:cs typeface="Arial"/>
              </a:defRPr>
            </a:lvl1pPr>
            <a:lvl2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p:txBody>
      </p:sp>
      <p:grpSp>
        <p:nvGrpSpPr>
          <p:cNvPr id="11" name="Group 10">
            <a:extLst>
              <a:ext uri="{FF2B5EF4-FFF2-40B4-BE49-F238E27FC236}">
                <a16:creationId xmlns:a16="http://schemas.microsoft.com/office/drawing/2014/main" id="{F85C587C-1700-944A-8F52-6237D3E353FD}"/>
              </a:ext>
            </a:extLst>
          </p:cNvPr>
          <p:cNvGrpSpPr/>
          <p:nvPr userDrawn="1"/>
        </p:nvGrpSpPr>
        <p:grpSpPr>
          <a:xfrm>
            <a:off x="0" y="305303"/>
            <a:ext cx="12192000" cy="398477"/>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Text Placeholder 16">
            <a:extLst>
              <a:ext uri="{FF2B5EF4-FFF2-40B4-BE49-F238E27FC236}">
                <a16:creationId xmlns:a16="http://schemas.microsoft.com/office/drawing/2014/main" id="{9355C4ED-F29C-D048-9612-125CC0A8C72C}"/>
              </a:ext>
            </a:extLst>
          </p:cNvPr>
          <p:cNvSpPr>
            <a:spLocks noGrp="1"/>
          </p:cNvSpPr>
          <p:nvPr>
            <p:ph type="body" sz="quarter" idx="14"/>
          </p:nvPr>
        </p:nvSpPr>
        <p:spPr>
          <a:xfrm>
            <a:off x="309563" y="824881"/>
            <a:ext cx="2459037" cy="1981819"/>
          </a:xfrm>
        </p:spPr>
        <p:txBody>
          <a:bodyPr lIns="0" tIns="0" rIns="0" bIns="0">
            <a:noAutofit/>
          </a:bodyPr>
          <a:lstStyle>
            <a:lvl1pPr marL="0" indent="0" algn="l" defTabSz="914400"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1pPr>
            <a:lvl2pPr marL="0" indent="0" algn="l" defTabSz="914400"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2pPr>
            <a:lvl3pPr marL="0" indent="0" algn="l" defTabSz="914400"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3pPr>
            <a:lvl4pPr marL="0" indent="0" algn="l" defTabSz="914400"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4pPr>
            <a:lvl5pPr marL="0" indent="0" algn="l" defTabSz="914400" rtl="0" eaLnBrk="1" latinLnBrk="0" hangingPunct="1">
              <a:lnSpc>
                <a:spcPct val="114000"/>
              </a:lnSpc>
              <a:spcBef>
                <a:spcPct val="0"/>
              </a:spcBef>
              <a:buFont typeface="Arial" panose="020B0604020202020204" pitchFamily="34" charset="0"/>
              <a:buNone/>
              <a:tabLst/>
              <a:defRPr lang="en-GB" sz="1150" kern="1200" spc="0" baseline="0" dirty="0" smtClean="0">
                <a:solidFill>
                  <a:schemeClr val="bg1"/>
                </a:solidFill>
                <a:latin typeface="Arial"/>
                <a:ea typeface="+mn-ea"/>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10" name="Graphic 9">
            <a:extLst>
              <a:ext uri="{FF2B5EF4-FFF2-40B4-BE49-F238E27FC236}">
                <a16:creationId xmlns:a16="http://schemas.microsoft.com/office/drawing/2014/main" id="{1BF46656-EDC9-A446-B733-34D2530A422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36034096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nd slide Re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2768600" y="824881"/>
            <a:ext cx="6654800" cy="5329333"/>
          </a:xfrm>
        </p:spPr>
        <p:txBody>
          <a:bodyPr lIns="0" tIns="0" rIns="0" bIns="0" anchor="ctr">
            <a:noAutofit/>
          </a:bodyPr>
          <a:lstStyle>
            <a:lvl1pPr marL="0" marR="3081" indent="0" algn="ctr" defTabSz="914400" rtl="0" eaLnBrk="1" latinLnBrk="0" hangingPunct="1">
              <a:lnSpc>
                <a:spcPct val="90000"/>
              </a:lnSpc>
              <a:spcBef>
                <a:spcPts val="0"/>
              </a:spcBef>
              <a:buNone/>
              <a:defRPr lang="en-GB" sz="10000" kern="1200" spc="-58" baseline="0" dirty="0" smtClean="0">
                <a:solidFill>
                  <a:schemeClr val="bg1"/>
                </a:solidFill>
                <a:latin typeface="Arial"/>
                <a:ea typeface="+mn-ea"/>
                <a:cs typeface="Arial"/>
              </a:defRPr>
            </a:lvl1pPr>
            <a:lvl2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p:txBody>
      </p:sp>
      <p:grpSp>
        <p:nvGrpSpPr>
          <p:cNvPr id="11" name="Group 10">
            <a:extLst>
              <a:ext uri="{FF2B5EF4-FFF2-40B4-BE49-F238E27FC236}">
                <a16:creationId xmlns:a16="http://schemas.microsoft.com/office/drawing/2014/main" id="{F85C587C-1700-944A-8F52-6237D3E353FD}"/>
              </a:ext>
            </a:extLst>
          </p:cNvPr>
          <p:cNvGrpSpPr/>
          <p:nvPr userDrawn="1"/>
        </p:nvGrpSpPr>
        <p:grpSpPr>
          <a:xfrm>
            <a:off x="0" y="305303"/>
            <a:ext cx="12192000" cy="398477"/>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Text Placeholder 16">
            <a:extLst>
              <a:ext uri="{FF2B5EF4-FFF2-40B4-BE49-F238E27FC236}">
                <a16:creationId xmlns:a16="http://schemas.microsoft.com/office/drawing/2014/main" id="{9355C4ED-F29C-D048-9612-125CC0A8C72C}"/>
              </a:ext>
            </a:extLst>
          </p:cNvPr>
          <p:cNvSpPr>
            <a:spLocks noGrp="1"/>
          </p:cNvSpPr>
          <p:nvPr>
            <p:ph type="body" sz="quarter" idx="14"/>
          </p:nvPr>
        </p:nvSpPr>
        <p:spPr>
          <a:xfrm>
            <a:off x="309563" y="824881"/>
            <a:ext cx="2459037" cy="1981819"/>
          </a:xfrm>
        </p:spPr>
        <p:txBody>
          <a:bodyPr lIns="0" tIns="0" rIns="0" bIns="0">
            <a:noAutofit/>
          </a:bodyPr>
          <a:lstStyle>
            <a:lvl1pPr marL="0" indent="0" algn="l" defTabSz="914400"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1pPr>
            <a:lvl2pPr marL="0" indent="0" algn="l" defTabSz="914400"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2pPr>
            <a:lvl3pPr marL="0" indent="0" algn="l" defTabSz="914400"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3pPr>
            <a:lvl4pPr marL="0" indent="0" algn="l" defTabSz="914400"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4pPr>
            <a:lvl5pPr marL="0" indent="0" algn="l" defTabSz="914400" rtl="0" eaLnBrk="1" latinLnBrk="0" hangingPunct="1">
              <a:lnSpc>
                <a:spcPct val="114000"/>
              </a:lnSpc>
              <a:spcBef>
                <a:spcPct val="0"/>
              </a:spcBef>
              <a:buFont typeface="Arial" panose="020B0604020202020204" pitchFamily="34" charset="0"/>
              <a:buNone/>
              <a:tabLst/>
              <a:defRPr lang="en-GB" sz="1150" kern="1200" spc="0" baseline="0" dirty="0" smtClean="0">
                <a:solidFill>
                  <a:schemeClr val="bg1"/>
                </a:solidFill>
                <a:latin typeface="Arial"/>
                <a:ea typeface="+mn-ea"/>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15" name="Graphic 14">
            <a:extLst>
              <a:ext uri="{FF2B5EF4-FFF2-40B4-BE49-F238E27FC236}">
                <a16:creationId xmlns:a16="http://schemas.microsoft.com/office/drawing/2014/main" id="{5ACAB7D5-60D9-8C40-8A10-A70B72FB317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12285122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9_Title and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8610600" y="6356350"/>
            <a:ext cx="3271602" cy="365125"/>
          </a:xfrm>
        </p:spPr>
        <p:txBody>
          <a:bodyPr lIns="0" tIns="0" rIns="0" bIns="0"/>
          <a:lstStyle>
            <a:lvl1pPr>
              <a:defRPr>
                <a:solidFill>
                  <a:schemeClr val="bg1"/>
                </a:solidFill>
              </a:defRPr>
            </a:lvl1pPr>
          </a:lstStyle>
          <a:p>
            <a:fld id="{223C8A1D-C690-374A-BBAF-BE150B79E8D3}" type="slidenum">
              <a:rPr lang="en-GB" smtClean="0"/>
              <a:pPr/>
              <a:t>‹#›</a:t>
            </a:fld>
            <a:endParaRPr lang="en-GB" dirty="0"/>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271698" y="824881"/>
            <a:ext cx="7087996" cy="5329333"/>
          </a:xfrm>
        </p:spPr>
        <p:txBody>
          <a:bodyPr lIns="0" tIns="0" rIns="0" bIns="0">
            <a:noAutofit/>
          </a:bodyPr>
          <a:lstStyle>
            <a:lvl1pPr marL="0" marR="3081" indent="0" algn="l" defTabSz="914400" rtl="0" eaLnBrk="1" latinLnBrk="0" hangingPunct="1">
              <a:lnSpc>
                <a:spcPct val="90000"/>
              </a:lnSpc>
              <a:spcBef>
                <a:spcPts val="0"/>
              </a:spcBef>
              <a:buNone/>
              <a:defRPr lang="en-GB" sz="5000" kern="1200" spc="-58" baseline="0" dirty="0" smtClean="0">
                <a:solidFill>
                  <a:schemeClr val="bg1"/>
                </a:solidFill>
                <a:latin typeface="Arial"/>
                <a:ea typeface="+mn-ea"/>
                <a:cs typeface="Arial"/>
              </a:defRPr>
            </a:lvl1pPr>
            <a:lvl2pPr marL="0" marR="3081" indent="0" algn="l" defTabSz="914400" rtl="0" eaLnBrk="1" latinLnBrk="0" hangingPunct="1">
              <a:lnSpc>
                <a:spcPct val="90000"/>
              </a:lnSpc>
              <a:spcBef>
                <a:spcPts val="1200"/>
              </a:spcBef>
              <a:buNone/>
              <a:defRPr lang="en-GB" sz="42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a:p>
            <a:pPr lvl="1"/>
            <a:r>
              <a:rPr lang="en-GB"/>
              <a:t>Second level</a:t>
            </a:r>
          </a:p>
        </p:txBody>
      </p:sp>
      <p:grpSp>
        <p:nvGrpSpPr>
          <p:cNvPr id="11" name="Group 10">
            <a:extLst>
              <a:ext uri="{FF2B5EF4-FFF2-40B4-BE49-F238E27FC236}">
                <a16:creationId xmlns:a16="http://schemas.microsoft.com/office/drawing/2014/main" id="{F85C587C-1700-944A-8F52-6237D3E353FD}"/>
              </a:ext>
            </a:extLst>
          </p:cNvPr>
          <p:cNvGrpSpPr/>
          <p:nvPr userDrawn="1"/>
        </p:nvGrpSpPr>
        <p:grpSpPr>
          <a:xfrm>
            <a:off x="0" y="305303"/>
            <a:ext cx="12192000" cy="398477"/>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263414B6-4E29-ED45-A571-82A356036AAC}" type="datetime1">
              <a:rPr lang="en-GB" smtClean="0"/>
              <a:t>12/06/2024</a:t>
            </a:fld>
            <a:endParaRPr lang="en-GB" dirty="0"/>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dirty="0"/>
          </a:p>
        </p:txBody>
      </p:sp>
      <p:pic>
        <p:nvPicPr>
          <p:cNvPr id="17" name="Graphic 16">
            <a:extLst>
              <a:ext uri="{FF2B5EF4-FFF2-40B4-BE49-F238E27FC236}">
                <a16:creationId xmlns:a16="http://schemas.microsoft.com/office/drawing/2014/main" id="{AADB55DD-B6F5-2E46-9052-B9ADDEF5B1B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3505080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7_Title and Content">
    <p:bg>
      <p:bgPr>
        <a:solidFill>
          <a:srgbClr val="00B4A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8610600" y="6356350"/>
            <a:ext cx="3271602" cy="365125"/>
          </a:xfrm>
        </p:spPr>
        <p:txBody>
          <a:bodyPr lIns="0" tIns="0" rIns="0" bIns="0"/>
          <a:lstStyle>
            <a:lvl1pPr>
              <a:defRPr>
                <a:solidFill>
                  <a:schemeClr val="bg1"/>
                </a:solidFill>
              </a:defRPr>
            </a:lvl1pPr>
          </a:lstStyle>
          <a:p>
            <a:fld id="{223C8A1D-C690-374A-BBAF-BE150B79E8D3}" type="slidenum">
              <a:rPr lang="en-GB" smtClean="0"/>
              <a:pPr/>
              <a:t>‹#›</a:t>
            </a:fld>
            <a:endParaRPr lang="en-GB" dirty="0"/>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271698" y="824881"/>
            <a:ext cx="7087996" cy="5329333"/>
          </a:xfrm>
        </p:spPr>
        <p:txBody>
          <a:bodyPr lIns="0" tIns="0" rIns="0" bIns="0">
            <a:noAutofit/>
          </a:bodyPr>
          <a:lstStyle>
            <a:lvl1pPr marL="0" marR="3081" indent="0" algn="l" defTabSz="914400" rtl="0" eaLnBrk="1" latinLnBrk="0" hangingPunct="1">
              <a:lnSpc>
                <a:spcPct val="90000"/>
              </a:lnSpc>
              <a:spcBef>
                <a:spcPts val="0"/>
              </a:spcBef>
              <a:buNone/>
              <a:defRPr lang="en-GB" sz="5000" kern="1200" spc="-58" baseline="0" dirty="0" smtClean="0">
                <a:solidFill>
                  <a:schemeClr val="bg1"/>
                </a:solidFill>
                <a:latin typeface="Arial"/>
                <a:ea typeface="+mn-ea"/>
                <a:cs typeface="Arial"/>
              </a:defRPr>
            </a:lvl1pPr>
            <a:lvl2pPr marL="0" marR="3081" indent="0" algn="l" defTabSz="914400" rtl="0" eaLnBrk="1" latinLnBrk="0" hangingPunct="1">
              <a:lnSpc>
                <a:spcPct val="90000"/>
              </a:lnSpc>
              <a:spcBef>
                <a:spcPts val="1200"/>
              </a:spcBef>
              <a:buNone/>
              <a:defRPr lang="en-GB" sz="42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a:p>
            <a:pPr lvl="1"/>
            <a:r>
              <a:rPr lang="en-GB"/>
              <a:t>Second level</a:t>
            </a:r>
          </a:p>
        </p:txBody>
      </p:sp>
      <p:grpSp>
        <p:nvGrpSpPr>
          <p:cNvPr id="11" name="Group 10">
            <a:extLst>
              <a:ext uri="{FF2B5EF4-FFF2-40B4-BE49-F238E27FC236}">
                <a16:creationId xmlns:a16="http://schemas.microsoft.com/office/drawing/2014/main" id="{F85C587C-1700-944A-8F52-6237D3E353FD}"/>
              </a:ext>
            </a:extLst>
          </p:cNvPr>
          <p:cNvGrpSpPr/>
          <p:nvPr userDrawn="1"/>
        </p:nvGrpSpPr>
        <p:grpSpPr>
          <a:xfrm>
            <a:off x="0" y="305303"/>
            <a:ext cx="12192000" cy="398477"/>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4FD11869-2CAD-924A-B68E-9CA278F109C0}" type="datetime1">
              <a:rPr lang="en-GB" smtClean="0"/>
              <a:t>12/06/2024</a:t>
            </a:fld>
            <a:endParaRPr lang="en-GB" dirty="0"/>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dirty="0"/>
          </a:p>
        </p:txBody>
      </p:sp>
      <p:pic>
        <p:nvPicPr>
          <p:cNvPr id="17" name="Graphic 16">
            <a:extLst>
              <a:ext uri="{FF2B5EF4-FFF2-40B4-BE49-F238E27FC236}">
                <a16:creationId xmlns:a16="http://schemas.microsoft.com/office/drawing/2014/main" id="{C1348C67-86CC-B740-B6C8-079D8C3C3F8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14950244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6_Title and Content">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8610600" y="6356350"/>
            <a:ext cx="3271602" cy="365125"/>
          </a:xfrm>
        </p:spPr>
        <p:txBody>
          <a:bodyPr lIns="0" tIns="0" rIns="0" bIns="0"/>
          <a:lstStyle>
            <a:lvl1pPr>
              <a:defRPr>
                <a:solidFill>
                  <a:schemeClr val="bg1"/>
                </a:solidFill>
              </a:defRPr>
            </a:lvl1pPr>
          </a:lstStyle>
          <a:p>
            <a:fld id="{223C8A1D-C690-374A-BBAF-BE150B79E8D3}" type="slidenum">
              <a:rPr lang="en-GB" smtClean="0"/>
              <a:pPr/>
              <a:t>‹#›</a:t>
            </a:fld>
            <a:endParaRPr lang="en-GB" dirty="0"/>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271698" y="824881"/>
            <a:ext cx="7087996" cy="5329333"/>
          </a:xfrm>
        </p:spPr>
        <p:txBody>
          <a:bodyPr lIns="0" tIns="0" rIns="0" bIns="0">
            <a:noAutofit/>
          </a:bodyPr>
          <a:lstStyle>
            <a:lvl1pPr marL="0" marR="3081" indent="0" algn="l" defTabSz="914400" rtl="0" eaLnBrk="1" latinLnBrk="0" hangingPunct="1">
              <a:lnSpc>
                <a:spcPct val="90000"/>
              </a:lnSpc>
              <a:spcBef>
                <a:spcPts val="0"/>
              </a:spcBef>
              <a:buNone/>
              <a:defRPr lang="en-GB" sz="5000" kern="1200" spc="-58" baseline="0" dirty="0" smtClean="0">
                <a:solidFill>
                  <a:schemeClr val="bg1"/>
                </a:solidFill>
                <a:latin typeface="Arial"/>
                <a:ea typeface="+mn-ea"/>
                <a:cs typeface="Arial"/>
              </a:defRPr>
            </a:lvl1pPr>
            <a:lvl2pPr marL="0" marR="3081" indent="0" algn="l" defTabSz="914400" rtl="0" eaLnBrk="1" latinLnBrk="0" hangingPunct="1">
              <a:lnSpc>
                <a:spcPct val="90000"/>
              </a:lnSpc>
              <a:spcBef>
                <a:spcPts val="1200"/>
              </a:spcBef>
              <a:buNone/>
              <a:defRPr lang="en-GB" sz="42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a:p>
            <a:pPr lvl="1"/>
            <a:r>
              <a:rPr lang="en-GB"/>
              <a:t>Second level</a:t>
            </a:r>
          </a:p>
        </p:txBody>
      </p:sp>
      <p:grpSp>
        <p:nvGrpSpPr>
          <p:cNvPr id="11" name="Group 10">
            <a:extLst>
              <a:ext uri="{FF2B5EF4-FFF2-40B4-BE49-F238E27FC236}">
                <a16:creationId xmlns:a16="http://schemas.microsoft.com/office/drawing/2014/main" id="{F85C587C-1700-944A-8F52-6237D3E353FD}"/>
              </a:ext>
            </a:extLst>
          </p:cNvPr>
          <p:cNvGrpSpPr/>
          <p:nvPr userDrawn="1"/>
        </p:nvGrpSpPr>
        <p:grpSpPr>
          <a:xfrm>
            <a:off x="0" y="305303"/>
            <a:ext cx="12192000" cy="398477"/>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FA011F0B-B00C-5E4F-927E-EDF4718E2998}" type="datetime1">
              <a:rPr lang="en-GB" smtClean="0"/>
              <a:t>12/06/2024</a:t>
            </a:fld>
            <a:endParaRPr lang="en-GB" dirty="0"/>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dirty="0"/>
          </a:p>
        </p:txBody>
      </p:sp>
      <p:pic>
        <p:nvPicPr>
          <p:cNvPr id="17" name="Graphic 16">
            <a:extLst>
              <a:ext uri="{FF2B5EF4-FFF2-40B4-BE49-F238E27FC236}">
                <a16:creationId xmlns:a16="http://schemas.microsoft.com/office/drawing/2014/main" id="{6F4EE6CF-6194-F64A-A78A-1A963DE0F62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30385886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8_Title and Conten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8610600" y="6356350"/>
            <a:ext cx="3271602" cy="365125"/>
          </a:xfrm>
        </p:spPr>
        <p:txBody>
          <a:bodyPr lIns="0" tIns="0" rIns="0" bIns="0"/>
          <a:lstStyle>
            <a:lvl1pPr>
              <a:defRPr>
                <a:solidFill>
                  <a:schemeClr val="bg1"/>
                </a:solidFill>
              </a:defRPr>
            </a:lvl1pPr>
          </a:lstStyle>
          <a:p>
            <a:fld id="{223C8A1D-C690-374A-BBAF-BE150B79E8D3}" type="slidenum">
              <a:rPr lang="en-GB" smtClean="0"/>
              <a:pPr/>
              <a:t>‹#›</a:t>
            </a:fld>
            <a:endParaRPr lang="en-GB" dirty="0"/>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271698" y="824881"/>
            <a:ext cx="7087996" cy="5329333"/>
          </a:xfrm>
        </p:spPr>
        <p:txBody>
          <a:bodyPr lIns="0" tIns="0" rIns="0" bIns="0">
            <a:noAutofit/>
          </a:bodyPr>
          <a:lstStyle>
            <a:lvl1pPr marL="0" marR="3081" indent="0" algn="l" defTabSz="914400" rtl="0" eaLnBrk="1" latinLnBrk="0" hangingPunct="1">
              <a:lnSpc>
                <a:spcPct val="90000"/>
              </a:lnSpc>
              <a:spcBef>
                <a:spcPts val="0"/>
              </a:spcBef>
              <a:buNone/>
              <a:defRPr lang="en-GB" sz="5000" kern="1200" spc="-58" baseline="0" dirty="0" smtClean="0">
                <a:solidFill>
                  <a:schemeClr val="bg1"/>
                </a:solidFill>
                <a:latin typeface="Arial"/>
                <a:ea typeface="+mn-ea"/>
                <a:cs typeface="Arial"/>
              </a:defRPr>
            </a:lvl1pPr>
            <a:lvl2pPr marL="0" marR="3081" indent="0" algn="l" defTabSz="914400" rtl="0" eaLnBrk="1" latinLnBrk="0" hangingPunct="1">
              <a:lnSpc>
                <a:spcPct val="90000"/>
              </a:lnSpc>
              <a:spcBef>
                <a:spcPts val="1200"/>
              </a:spcBef>
              <a:buNone/>
              <a:defRPr lang="en-GB" sz="42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a:p>
            <a:pPr lvl="1"/>
            <a:r>
              <a:rPr lang="en-GB"/>
              <a:t>Second level</a:t>
            </a:r>
          </a:p>
        </p:txBody>
      </p:sp>
      <p:grpSp>
        <p:nvGrpSpPr>
          <p:cNvPr id="11" name="Group 10">
            <a:extLst>
              <a:ext uri="{FF2B5EF4-FFF2-40B4-BE49-F238E27FC236}">
                <a16:creationId xmlns:a16="http://schemas.microsoft.com/office/drawing/2014/main" id="{F85C587C-1700-944A-8F52-6237D3E353FD}"/>
              </a:ext>
            </a:extLst>
          </p:cNvPr>
          <p:cNvGrpSpPr/>
          <p:nvPr userDrawn="1"/>
        </p:nvGrpSpPr>
        <p:grpSpPr>
          <a:xfrm>
            <a:off x="0" y="305303"/>
            <a:ext cx="12192000" cy="398477"/>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6FDCB8A7-D8C1-474B-BC64-182DA03CFE44}" type="datetime1">
              <a:rPr lang="en-GB" smtClean="0"/>
              <a:t>12/06/2024</a:t>
            </a:fld>
            <a:endParaRPr lang="en-GB" dirty="0"/>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dirty="0"/>
          </a:p>
        </p:txBody>
      </p:sp>
      <p:pic>
        <p:nvPicPr>
          <p:cNvPr id="17" name="Graphic 16">
            <a:extLst>
              <a:ext uri="{FF2B5EF4-FFF2-40B4-BE49-F238E27FC236}">
                <a16:creationId xmlns:a16="http://schemas.microsoft.com/office/drawing/2014/main" id="{CEAD88DC-91E8-8240-B22F-7F700A78373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1190055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8610600" y="6356350"/>
            <a:ext cx="3271602" cy="365125"/>
          </a:xfrm>
        </p:spPr>
        <p:txBody>
          <a:bodyPr lIns="0" tIns="0" rIns="0" bIns="0"/>
          <a:lstStyle>
            <a:lvl1pPr>
              <a:defRPr>
                <a:solidFill>
                  <a:schemeClr val="bg1"/>
                </a:solidFill>
              </a:defRPr>
            </a:lvl1pPr>
          </a:lstStyle>
          <a:p>
            <a:fld id="{223C8A1D-C690-374A-BBAF-BE150B79E8D3}" type="slidenum">
              <a:rPr lang="en-GB" smtClean="0"/>
              <a:pPr/>
              <a:t>‹#›</a:t>
            </a:fld>
            <a:endParaRPr lang="en-GB" dirty="0"/>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309798" y="929379"/>
            <a:ext cx="10499936" cy="355581"/>
          </a:xfrm>
        </p:spPr>
        <p:txBody>
          <a:bodyPr lIns="0" tIns="0" rIns="0" bIns="0">
            <a:normAutofit/>
          </a:bodyPr>
          <a:lstStyle>
            <a:lvl1pPr marL="0" marR="3081" indent="0" algn="l" defTabSz="914400" rtl="0" eaLnBrk="1" latinLnBrk="0" hangingPunct="1">
              <a:lnSpc>
                <a:spcPct val="90000"/>
              </a:lnSpc>
              <a:spcBef>
                <a:spcPts val="0"/>
              </a:spcBef>
              <a:buNone/>
              <a:defRPr lang="en-GB" sz="2500" kern="1200" spc="-9" baseline="0" dirty="0" smtClean="0">
                <a:solidFill>
                  <a:schemeClr val="bg1"/>
                </a:solidFill>
                <a:latin typeface="Arial"/>
                <a:ea typeface="+mn-ea"/>
                <a:cs typeface="Arial"/>
              </a:defRPr>
            </a:lvl1pPr>
            <a:lvl2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p:txBody>
      </p:sp>
      <p:grpSp>
        <p:nvGrpSpPr>
          <p:cNvPr id="11" name="Group 10">
            <a:extLst>
              <a:ext uri="{FF2B5EF4-FFF2-40B4-BE49-F238E27FC236}">
                <a16:creationId xmlns:a16="http://schemas.microsoft.com/office/drawing/2014/main" id="{F85C587C-1700-944A-8F52-6237D3E353FD}"/>
              </a:ext>
            </a:extLst>
          </p:cNvPr>
          <p:cNvGrpSpPr/>
          <p:nvPr userDrawn="1"/>
        </p:nvGrpSpPr>
        <p:grpSpPr>
          <a:xfrm>
            <a:off x="0" y="305303"/>
            <a:ext cx="12192000" cy="398477"/>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F2EF27EE-57C3-2044-A567-50057F3ACB4F}" type="datetime1">
              <a:rPr lang="en-GB" smtClean="0"/>
              <a:t>12/06/2024</a:t>
            </a:fld>
            <a:endParaRPr lang="en-GB" dirty="0"/>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dirty="0"/>
          </a:p>
        </p:txBody>
      </p:sp>
      <p:pic>
        <p:nvPicPr>
          <p:cNvPr id="17" name="Graphic 16">
            <a:extLst>
              <a:ext uri="{FF2B5EF4-FFF2-40B4-BE49-F238E27FC236}">
                <a16:creationId xmlns:a16="http://schemas.microsoft.com/office/drawing/2014/main" id="{55F15E7A-8C2A-4D49-9C28-B32F43AB88B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7689836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tx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8610600" y="6356350"/>
            <a:ext cx="3271602" cy="365125"/>
          </a:xfrm>
        </p:spPr>
        <p:txBody>
          <a:bodyPr lIns="0" tIns="0" rIns="0" bIns="0"/>
          <a:lstStyle>
            <a:lvl1pPr>
              <a:defRPr>
                <a:solidFill>
                  <a:schemeClr val="tx1"/>
                </a:solidFill>
              </a:defRPr>
            </a:lvl1pPr>
          </a:lstStyle>
          <a:p>
            <a:fld id="{223C8A1D-C690-374A-BBAF-BE150B79E8D3}" type="slidenum">
              <a:rPr lang="en-GB" smtClean="0"/>
              <a:pPr/>
              <a:t>‹#›</a:t>
            </a:fld>
            <a:endParaRPr lang="en-GB" dirty="0"/>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309798" y="929379"/>
            <a:ext cx="10499936" cy="355581"/>
          </a:xfrm>
        </p:spPr>
        <p:txBody>
          <a:bodyPr lIns="0" tIns="0" rIns="0" bIns="0">
            <a:normAutofit/>
          </a:bodyPr>
          <a:lstStyle>
            <a:lvl1pPr marL="0" marR="3081" indent="0" algn="l" defTabSz="914400" rtl="0" eaLnBrk="1" latinLnBrk="0" hangingPunct="1">
              <a:lnSpc>
                <a:spcPct val="90000"/>
              </a:lnSpc>
              <a:spcBef>
                <a:spcPts val="0"/>
              </a:spcBef>
              <a:buNone/>
              <a:defRPr lang="en-GB" sz="2500" kern="1200" spc="-9" baseline="0" dirty="0" smtClean="0">
                <a:solidFill>
                  <a:schemeClr val="tx1"/>
                </a:solidFill>
                <a:latin typeface="Arial"/>
                <a:ea typeface="+mn-ea"/>
                <a:cs typeface="Arial"/>
              </a:defRPr>
            </a:lvl1pPr>
            <a:lvl2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p:txBody>
      </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chemeClr val="tx1"/>
                </a:solidFill>
                <a:latin typeface="Arial"/>
                <a:ea typeface="+mn-ea"/>
                <a:cs typeface="Arial"/>
              </a:defRPr>
            </a:lvl1pPr>
          </a:lstStyle>
          <a:p>
            <a:fld id="{37AE9C42-4360-7346-8253-720261CBF977}" type="datetime1">
              <a:rPr lang="en-GB" smtClean="0"/>
              <a:t>12/06/2024</a:t>
            </a:fld>
            <a:endParaRPr lang="en-GB" dirty="0"/>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chemeClr val="tx1"/>
                </a:solidFill>
                <a:latin typeface="Arial"/>
                <a:ea typeface="+mn-ea"/>
                <a:cs typeface="Arial"/>
              </a:defRPr>
            </a:lvl1pPr>
          </a:lstStyle>
          <a:p>
            <a:endParaRPr lang="en-GB" dirty="0"/>
          </a:p>
        </p:txBody>
      </p:sp>
    </p:spTree>
    <p:extLst>
      <p:ext uri="{BB962C8B-B14F-4D97-AF65-F5344CB8AC3E}">
        <p14:creationId xmlns:p14="http://schemas.microsoft.com/office/powerpoint/2010/main" val="359336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Aqua">
    <p:bg>
      <p:bgPr>
        <a:solidFill>
          <a:srgbClr val="00B4AC"/>
        </a:solidFill>
        <a:effectLst/>
      </p:bgPr>
    </p:bg>
    <p:spTree>
      <p:nvGrpSpPr>
        <p:cNvPr id="1" name=""/>
        <p:cNvGrpSpPr/>
        <p:nvPr/>
      </p:nvGrpSpPr>
      <p:grpSpPr>
        <a:xfrm>
          <a:off x="0" y="0"/>
          <a:ext cx="0" cy="0"/>
          <a:chOff x="0" y="0"/>
          <a:chExt cx="0" cy="0"/>
        </a:xfrm>
      </p:grpSpPr>
      <p:sp>
        <p:nvSpPr>
          <p:cNvPr id="77" name="object 22">
            <a:extLst>
              <a:ext uri="{FF2B5EF4-FFF2-40B4-BE49-F238E27FC236}">
                <a16:creationId xmlns:a16="http://schemas.microsoft.com/office/drawing/2014/main" id="{3A812725-A765-7446-935C-AF297F7BBBE0}"/>
              </a:ext>
            </a:extLst>
          </p:cNvPr>
          <p:cNvSpPr txBox="1">
            <a:spLocks noGrp="1"/>
          </p:cNvSpPr>
          <p:nvPr>
            <p:ph type="title" hasCustomPrompt="1"/>
          </p:nvPr>
        </p:nvSpPr>
        <p:spPr>
          <a:xfrm>
            <a:off x="309796" y="3016434"/>
            <a:ext cx="11557369" cy="2563814"/>
          </a:xfrm>
          <a:prstGeom prst="rect">
            <a:avLst/>
          </a:prstGeom>
        </p:spPr>
        <p:txBody>
          <a:bodyPr vert="horz" wrap="square" lIns="0" tIns="0" rIns="0" bIns="0" rtlCol="0" anchor="t">
            <a:noAutofit/>
          </a:bodyPr>
          <a:lstStyle>
            <a:lvl1pPr>
              <a:defRPr sz="6000" baseline="0">
                <a:solidFill>
                  <a:schemeClr val="bg2"/>
                </a:solidFill>
              </a:defRPr>
            </a:lvl1pPr>
          </a:lstStyle>
          <a:p>
            <a:pPr marL="7702" marR="3081">
              <a:lnSpc>
                <a:spcPts val="6501"/>
              </a:lnSpc>
              <a:spcBef>
                <a:spcPts val="819"/>
              </a:spcBef>
            </a:pPr>
            <a:r>
              <a:rPr lang="en-GB" sz="6004" spc="-76"/>
              <a:t>Presentation title</a:t>
            </a:r>
            <a:endParaRPr sz="6004"/>
          </a:p>
        </p:txBody>
      </p:sp>
      <p:sp>
        <p:nvSpPr>
          <p:cNvPr id="78" name="object 23">
            <a:extLst>
              <a:ext uri="{FF2B5EF4-FFF2-40B4-BE49-F238E27FC236}">
                <a16:creationId xmlns:a16="http://schemas.microsoft.com/office/drawing/2014/main" id="{9627D275-D64E-B04D-A318-D4A3D7DD6792}"/>
              </a:ext>
            </a:extLst>
          </p:cNvPr>
          <p:cNvSpPr/>
          <p:nvPr userDrawn="1"/>
        </p:nvSpPr>
        <p:spPr>
          <a:xfrm>
            <a:off x="317500" y="3016434"/>
            <a:ext cx="11557369"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dirty="0"/>
          </a:p>
        </p:txBody>
      </p:sp>
      <p:sp>
        <p:nvSpPr>
          <p:cNvPr id="79" name="object 24">
            <a:extLst>
              <a:ext uri="{FF2B5EF4-FFF2-40B4-BE49-F238E27FC236}">
                <a16:creationId xmlns:a16="http://schemas.microsoft.com/office/drawing/2014/main" id="{E7AFC72E-D21F-BB49-901B-34CE37001F0B}"/>
              </a:ext>
            </a:extLst>
          </p:cNvPr>
          <p:cNvSpPr/>
          <p:nvPr userDrawn="1"/>
        </p:nvSpPr>
        <p:spPr>
          <a:xfrm>
            <a:off x="317500" y="5659541"/>
            <a:ext cx="11557369"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dirty="0"/>
          </a:p>
        </p:txBody>
      </p:sp>
      <p:sp>
        <p:nvSpPr>
          <p:cNvPr id="6" name="Date Placeholder 5">
            <a:extLst>
              <a:ext uri="{FF2B5EF4-FFF2-40B4-BE49-F238E27FC236}">
                <a16:creationId xmlns:a16="http://schemas.microsoft.com/office/drawing/2014/main" id="{D194FBB1-9994-594D-B4FE-5C838120BBDC}"/>
              </a:ext>
            </a:extLst>
          </p:cNvPr>
          <p:cNvSpPr>
            <a:spLocks noGrp="1"/>
          </p:cNvSpPr>
          <p:nvPr>
            <p:ph type="dt" sz="half" idx="10"/>
          </p:nvPr>
        </p:nvSpPr>
        <p:spPr>
          <a:xfrm>
            <a:off x="309797" y="6183199"/>
            <a:ext cx="1252304" cy="359904"/>
          </a:xfrm>
        </p:spPr>
        <p:txBody>
          <a:bodyPr lIns="0" tIns="0" rIns="0" bIns="0" anchor="t"/>
          <a:lstStyle>
            <a:lvl1pPr marL="7702" algn="l" defTabSz="914400" rtl="0" eaLnBrk="1" latinLnBrk="0" hangingPunct="1">
              <a:defRPr lang="en-GB" sz="1243" kern="1200" spc="-36" smtClean="0">
                <a:solidFill>
                  <a:srgbClr val="FFFFFF"/>
                </a:solidFill>
                <a:latin typeface="Arial"/>
                <a:ea typeface="+mn-ea"/>
                <a:cs typeface="Arial"/>
              </a:defRPr>
            </a:lvl1pPr>
          </a:lstStyle>
          <a:p>
            <a:fld id="{04106910-2FF3-8B45-A5FF-221A098DA9FE}" type="datetime1">
              <a:rPr lang="en-GB" smtClean="0"/>
              <a:t>12/06/2024</a:t>
            </a:fld>
            <a:endParaRPr lang="en-GB" dirty="0"/>
          </a:p>
        </p:txBody>
      </p:sp>
      <p:sp>
        <p:nvSpPr>
          <p:cNvPr id="84" name="Text Placeholder 83">
            <a:extLst>
              <a:ext uri="{FF2B5EF4-FFF2-40B4-BE49-F238E27FC236}">
                <a16:creationId xmlns:a16="http://schemas.microsoft.com/office/drawing/2014/main" id="{E525535E-EFCC-0B41-851E-9EBA858A3EF1}"/>
              </a:ext>
            </a:extLst>
          </p:cNvPr>
          <p:cNvSpPr>
            <a:spLocks noGrp="1"/>
          </p:cNvSpPr>
          <p:nvPr>
            <p:ph type="body" sz="quarter" idx="11" hasCustomPrompt="1"/>
          </p:nvPr>
        </p:nvSpPr>
        <p:spPr>
          <a:xfrm>
            <a:off x="317500" y="5738809"/>
            <a:ext cx="7747000" cy="365122"/>
          </a:xfrm>
        </p:spPr>
        <p:txBody>
          <a:bodyPr lIns="0" tIns="0" rIns="0" bIns="0">
            <a:no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Subtitle</a:t>
            </a:r>
          </a:p>
        </p:txBody>
      </p:sp>
      <p:pic>
        <p:nvPicPr>
          <p:cNvPr id="8" name="Graphic 7">
            <a:extLst>
              <a:ext uri="{FF2B5EF4-FFF2-40B4-BE49-F238E27FC236}">
                <a16:creationId xmlns:a16="http://schemas.microsoft.com/office/drawing/2014/main" id="{219BAF97-0239-CC41-8B63-81F46559212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9797" y="314898"/>
            <a:ext cx="2318400" cy="681462"/>
          </a:xfrm>
          <a:prstGeom prst="rect">
            <a:avLst/>
          </a:prstGeom>
        </p:spPr>
      </p:pic>
    </p:spTree>
    <p:extLst>
      <p:ext uri="{BB962C8B-B14F-4D97-AF65-F5344CB8AC3E}">
        <p14:creationId xmlns:p14="http://schemas.microsoft.com/office/powerpoint/2010/main" val="5687095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tx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8610600" y="6356350"/>
            <a:ext cx="3271602" cy="365125"/>
          </a:xfrm>
        </p:spPr>
        <p:txBody>
          <a:bodyPr lIns="0" tIns="0" rIns="0" bIns="0"/>
          <a:lstStyle>
            <a:lvl1pPr>
              <a:defRPr>
                <a:solidFill>
                  <a:schemeClr val="tx1"/>
                </a:solidFill>
              </a:defRPr>
            </a:lvl1pPr>
          </a:lstStyle>
          <a:p>
            <a:fld id="{223C8A1D-C690-374A-BBAF-BE150B79E8D3}" type="slidenum">
              <a:rPr lang="en-GB" smtClean="0"/>
              <a:pPr/>
              <a:t>‹#›</a:t>
            </a:fld>
            <a:endParaRPr lang="en-GB" dirty="0"/>
          </a:p>
        </p:txBody>
      </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chemeClr val="tx1"/>
                </a:solidFill>
                <a:latin typeface="Arial"/>
                <a:ea typeface="+mn-ea"/>
                <a:cs typeface="Arial"/>
              </a:defRPr>
            </a:lvl1pPr>
          </a:lstStyle>
          <a:p>
            <a:fld id="{CD878C22-A3A8-EC47-9678-58EEAD86EA42}" type="datetime1">
              <a:rPr lang="en-GB" smtClean="0"/>
              <a:t>12/06/2024</a:t>
            </a:fld>
            <a:endParaRPr lang="en-GB" dirty="0"/>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chemeClr val="tx1"/>
                </a:solidFill>
                <a:latin typeface="Arial"/>
                <a:ea typeface="+mn-ea"/>
                <a:cs typeface="Arial"/>
              </a:defRPr>
            </a:lvl1pPr>
          </a:lstStyle>
          <a:p>
            <a:endParaRPr lang="en-GB" dirty="0"/>
          </a:p>
        </p:txBody>
      </p:sp>
      <p:grpSp>
        <p:nvGrpSpPr>
          <p:cNvPr id="5" name="Group 4">
            <a:extLst>
              <a:ext uri="{FF2B5EF4-FFF2-40B4-BE49-F238E27FC236}">
                <a16:creationId xmlns:a16="http://schemas.microsoft.com/office/drawing/2014/main" id="{7851C52A-99F9-6848-A104-801F3DD84E5A}"/>
              </a:ext>
            </a:extLst>
          </p:cNvPr>
          <p:cNvGrpSpPr/>
          <p:nvPr userDrawn="1"/>
        </p:nvGrpSpPr>
        <p:grpSpPr>
          <a:xfrm>
            <a:off x="309798" y="1067478"/>
            <a:ext cx="5722847" cy="1523081"/>
            <a:chOff x="317501" y="1067478"/>
            <a:chExt cx="5715144" cy="1523081"/>
          </a:xfrm>
        </p:grpSpPr>
        <p:sp>
          <p:nvSpPr>
            <p:cNvPr id="7" name="object 3">
              <a:extLst>
                <a:ext uri="{FF2B5EF4-FFF2-40B4-BE49-F238E27FC236}">
                  <a16:creationId xmlns:a16="http://schemas.microsoft.com/office/drawing/2014/main" id="{64ACE531-EB2F-6847-90B5-B7582EC379A6}"/>
                </a:ext>
              </a:extLst>
            </p:cNvPr>
            <p:cNvSpPr/>
            <p:nvPr userDrawn="1"/>
          </p:nvSpPr>
          <p:spPr>
            <a:xfrm>
              <a:off x="317501" y="1067478"/>
              <a:ext cx="5715144" cy="0"/>
            </a:xfrm>
            <a:custGeom>
              <a:avLst/>
              <a:gdLst/>
              <a:ahLst/>
              <a:cxnLst/>
              <a:rect l="l" t="t" r="r" b="b"/>
              <a:pathLst>
                <a:path w="9424035">
                  <a:moveTo>
                    <a:pt x="0" y="0"/>
                  </a:moveTo>
                  <a:lnTo>
                    <a:pt x="9423796" y="0"/>
                  </a:lnTo>
                </a:path>
              </a:pathLst>
            </a:custGeom>
            <a:ln w="6350">
              <a:solidFill>
                <a:srgbClr val="051426"/>
              </a:solidFill>
            </a:ln>
          </p:spPr>
          <p:txBody>
            <a:bodyPr wrap="square" lIns="0" tIns="0" rIns="0" bIns="0" rtlCol="0"/>
            <a:lstStyle/>
            <a:p>
              <a:endParaRPr sz="662" dirty="0"/>
            </a:p>
          </p:txBody>
        </p:sp>
        <p:sp>
          <p:nvSpPr>
            <p:cNvPr id="10" name="object 24">
              <a:extLst>
                <a:ext uri="{FF2B5EF4-FFF2-40B4-BE49-F238E27FC236}">
                  <a16:creationId xmlns:a16="http://schemas.microsoft.com/office/drawing/2014/main" id="{8CE4EE00-5005-5F45-8900-028744BFB846}"/>
                </a:ext>
              </a:extLst>
            </p:cNvPr>
            <p:cNvSpPr/>
            <p:nvPr userDrawn="1"/>
          </p:nvSpPr>
          <p:spPr>
            <a:xfrm>
              <a:off x="317501" y="2590559"/>
              <a:ext cx="5715144" cy="0"/>
            </a:xfrm>
            <a:custGeom>
              <a:avLst/>
              <a:gdLst/>
              <a:ahLst/>
              <a:cxnLst/>
              <a:rect l="l" t="t" r="r" b="b"/>
              <a:pathLst>
                <a:path w="9424035">
                  <a:moveTo>
                    <a:pt x="0" y="0"/>
                  </a:moveTo>
                  <a:lnTo>
                    <a:pt x="9423796" y="0"/>
                  </a:lnTo>
                </a:path>
              </a:pathLst>
            </a:custGeom>
            <a:ln w="6350">
              <a:solidFill>
                <a:srgbClr val="051426"/>
              </a:solidFill>
            </a:ln>
          </p:spPr>
          <p:txBody>
            <a:bodyPr wrap="square" lIns="0" tIns="0" rIns="0" bIns="0" rtlCol="0"/>
            <a:lstStyle/>
            <a:p>
              <a:endParaRPr sz="662" dirty="0"/>
            </a:p>
          </p:txBody>
        </p:sp>
      </p:grpSp>
      <p:sp>
        <p:nvSpPr>
          <p:cNvPr id="4" name="Picture Placeholder 3">
            <a:extLst>
              <a:ext uri="{FF2B5EF4-FFF2-40B4-BE49-F238E27FC236}">
                <a16:creationId xmlns:a16="http://schemas.microsoft.com/office/drawing/2014/main" id="{992EAAA7-1C4C-0744-B048-00005AF4BC7E}"/>
              </a:ext>
            </a:extLst>
          </p:cNvPr>
          <p:cNvSpPr>
            <a:spLocks noGrp="1"/>
          </p:cNvSpPr>
          <p:nvPr>
            <p:ph type="pic" sz="quarter" idx="13"/>
          </p:nvPr>
        </p:nvSpPr>
        <p:spPr>
          <a:xfrm>
            <a:off x="7133165" y="1041165"/>
            <a:ext cx="4741335" cy="5435600"/>
          </a:xfrm>
        </p:spPr>
        <p:txBody>
          <a:bodyPr anchor="ctr">
            <a:normAutofit/>
          </a:bodyPr>
          <a:lstStyle>
            <a:lvl1pPr algn="ctr">
              <a:defRPr sz="1200"/>
            </a:lvl1pPr>
          </a:lstStyle>
          <a:p>
            <a:endParaRPr lang="en-GB" dirty="0"/>
          </a:p>
        </p:txBody>
      </p:sp>
      <p:sp>
        <p:nvSpPr>
          <p:cNvPr id="12" name="Text Placeholder 11">
            <a:extLst>
              <a:ext uri="{FF2B5EF4-FFF2-40B4-BE49-F238E27FC236}">
                <a16:creationId xmlns:a16="http://schemas.microsoft.com/office/drawing/2014/main" id="{01FC261C-9FA9-3848-889B-C614AFA3ECE5}"/>
              </a:ext>
            </a:extLst>
          </p:cNvPr>
          <p:cNvSpPr>
            <a:spLocks noGrp="1"/>
          </p:cNvSpPr>
          <p:nvPr>
            <p:ph type="body" sz="quarter" idx="14"/>
          </p:nvPr>
        </p:nvSpPr>
        <p:spPr>
          <a:xfrm>
            <a:off x="309798" y="1206266"/>
            <a:ext cx="2700000" cy="1326316"/>
          </a:xfrm>
        </p:spPr>
        <p:txBody>
          <a:bodyPr lIns="0" tIns="0" rIns="0" bIns="0">
            <a:noAutofit/>
          </a:bodyPr>
          <a:lstStyle>
            <a:lvl1pPr marL="0" indent="0" algn="l" defTabSz="914400" rtl="0" eaLnBrk="1" latinLnBrk="0" hangingPunct="1">
              <a:spcBef>
                <a:spcPts val="0"/>
              </a:spcBef>
              <a:buNone/>
              <a:defRPr lang="en-GB" sz="1152" b="1" kern="1200" spc="-3" baseline="0" dirty="0" smtClean="0">
                <a:solidFill>
                  <a:schemeClr val="accent3"/>
                </a:solidFill>
                <a:latin typeface="Arial"/>
                <a:ea typeface="+mn-ea"/>
                <a:cs typeface="Arial"/>
              </a:defRPr>
            </a:lvl1pPr>
            <a:lvl2pPr marL="0" marR="3081" indent="0" algn="l" defTabSz="914400" rtl="0" eaLnBrk="1" latinLnBrk="0" hangingPunct="1">
              <a:lnSpc>
                <a:spcPct val="105000"/>
              </a:lnSpc>
              <a:spcBef>
                <a:spcPts val="0"/>
              </a:spcBef>
              <a:buNone/>
              <a:defRPr lang="en-GB" sz="1001" kern="1200" dirty="0" smtClean="0">
                <a:solidFill>
                  <a:schemeClr val="tx1"/>
                </a:solidFill>
                <a:latin typeface="Arial"/>
                <a:ea typeface="+mn-ea"/>
                <a:cs typeface="Arial"/>
              </a:defRPr>
            </a:lvl2pPr>
            <a:lvl3pPr marL="171450" marR="3081" indent="-171450" algn="l" defTabSz="914400" rtl="0" eaLnBrk="1" latinLnBrk="0" hangingPunct="1">
              <a:lnSpc>
                <a:spcPct val="105000"/>
              </a:lnSpc>
              <a:spcBef>
                <a:spcPts val="0"/>
              </a:spcBef>
              <a:buNone/>
              <a:defRPr lang="en-GB" sz="1001" kern="1200" dirty="0" smtClean="0">
                <a:solidFill>
                  <a:schemeClr val="tx1"/>
                </a:solidFill>
                <a:latin typeface="Arial"/>
                <a:ea typeface="+mn-ea"/>
                <a:cs typeface="Arial"/>
              </a:defRPr>
            </a:lvl3pPr>
            <a:lvl4pPr marL="0" marR="3081" indent="0" algn="l" defTabSz="914400" rtl="0" eaLnBrk="1" latinLnBrk="0" hangingPunct="1">
              <a:lnSpc>
                <a:spcPct val="105000"/>
              </a:lnSpc>
              <a:spcBef>
                <a:spcPts val="0"/>
              </a:spcBef>
              <a:buNone/>
              <a:defRPr lang="en-GB" sz="1001" b="1" kern="1200" dirty="0" smtClean="0">
                <a:solidFill>
                  <a:schemeClr val="tx1"/>
                </a:solidFill>
                <a:latin typeface="Arial"/>
                <a:ea typeface="+mn-ea"/>
                <a:cs typeface="Arial"/>
              </a:defRPr>
            </a:lvl4pPr>
            <a:lvl5pPr marL="0" marR="3081" indent="0" algn="l" defTabSz="914400" rtl="0" eaLnBrk="1" latinLnBrk="0" hangingPunct="1">
              <a:lnSpc>
                <a:spcPct val="105000"/>
              </a:lnSpc>
              <a:spcBef>
                <a:spcPts val="0"/>
              </a:spcBef>
              <a:buNone/>
              <a:defRPr lang="en-GB" sz="1001" kern="1200" dirty="0">
                <a:solidFill>
                  <a:schemeClr val="tx1"/>
                </a:solidFill>
                <a:latin typeface="Arial"/>
                <a:ea typeface="+mn-ea"/>
                <a:cs typeface="Arial"/>
              </a:defRPr>
            </a:lvl5pPr>
          </a:lstStyle>
          <a:p>
            <a:pPr lvl="0"/>
            <a:r>
              <a:rPr lang="en-GB"/>
              <a:t>Click to edit Master text styles</a:t>
            </a:r>
          </a:p>
          <a:p>
            <a:pPr lvl="1"/>
            <a:r>
              <a:rPr lang="en-GB"/>
              <a:t>Second level</a:t>
            </a:r>
          </a:p>
          <a:p>
            <a:pPr marL="88900" marR="3081" lvl="2" indent="-88900" algn="l" defTabSz="914400" rtl="0" eaLnBrk="1" latinLnBrk="0" hangingPunct="1">
              <a:lnSpc>
                <a:spcPct val="105000"/>
              </a:lnSpc>
              <a:spcBef>
                <a:spcPts val="500"/>
              </a:spcBef>
              <a:buFont typeface="Arial" panose="020B0604020202020204" pitchFamily="34" charset="0"/>
              <a:buChar char="•"/>
              <a:tabLst/>
            </a:pPr>
            <a:r>
              <a:rPr lang="en-GB"/>
              <a:t>Third level</a:t>
            </a:r>
          </a:p>
          <a:p>
            <a:pPr lvl="3"/>
            <a:r>
              <a:rPr lang="en-GB"/>
              <a:t>Fourth level</a:t>
            </a:r>
          </a:p>
          <a:p>
            <a:pPr lvl="4"/>
            <a:r>
              <a:rPr lang="en-GB"/>
              <a:t>Fifth level</a:t>
            </a:r>
          </a:p>
        </p:txBody>
      </p:sp>
      <p:sp>
        <p:nvSpPr>
          <p:cNvPr id="16" name="Text Placeholder 11">
            <a:extLst>
              <a:ext uri="{FF2B5EF4-FFF2-40B4-BE49-F238E27FC236}">
                <a16:creationId xmlns:a16="http://schemas.microsoft.com/office/drawing/2014/main" id="{79648843-38FB-6041-8DF3-3F00BD76EF0C}"/>
              </a:ext>
            </a:extLst>
          </p:cNvPr>
          <p:cNvSpPr>
            <a:spLocks noGrp="1"/>
          </p:cNvSpPr>
          <p:nvPr>
            <p:ph type="body" sz="quarter" idx="15"/>
          </p:nvPr>
        </p:nvSpPr>
        <p:spPr>
          <a:xfrm>
            <a:off x="309798" y="2756285"/>
            <a:ext cx="2700000" cy="3354580"/>
          </a:xfrm>
        </p:spPr>
        <p:txBody>
          <a:bodyPr lIns="0" tIns="0" rIns="0" bIns="0">
            <a:noAutofit/>
          </a:bodyPr>
          <a:lstStyle>
            <a:lvl1pPr marL="0" indent="0" algn="l" defTabSz="914400" rtl="0" eaLnBrk="1" latinLnBrk="0" hangingPunct="1">
              <a:spcBef>
                <a:spcPts val="0"/>
              </a:spcBef>
              <a:buNone/>
              <a:defRPr lang="en-GB" sz="1152" b="1" kern="1200" spc="-3" baseline="0" dirty="0" smtClean="0">
                <a:solidFill>
                  <a:schemeClr val="accent3"/>
                </a:solidFill>
                <a:latin typeface="Arial"/>
                <a:ea typeface="+mn-ea"/>
                <a:cs typeface="Arial"/>
              </a:defRPr>
            </a:lvl1pPr>
            <a:lvl2pPr marL="0" marR="3081" indent="0" algn="l" defTabSz="914400" rtl="0" eaLnBrk="1" latinLnBrk="0" hangingPunct="1">
              <a:lnSpc>
                <a:spcPct val="105000"/>
              </a:lnSpc>
              <a:spcBef>
                <a:spcPts val="0"/>
              </a:spcBef>
              <a:buNone/>
              <a:defRPr lang="en-GB" sz="1001" kern="1200" dirty="0" smtClean="0">
                <a:solidFill>
                  <a:schemeClr val="tx1"/>
                </a:solidFill>
                <a:latin typeface="Arial"/>
                <a:ea typeface="+mn-ea"/>
                <a:cs typeface="Arial"/>
              </a:defRPr>
            </a:lvl2pPr>
            <a:lvl3pPr marL="88900" marR="3081" indent="-88900" algn="l" defTabSz="914400" rtl="0" eaLnBrk="1" latinLnBrk="0" hangingPunct="1">
              <a:lnSpc>
                <a:spcPct val="105000"/>
              </a:lnSpc>
              <a:spcBef>
                <a:spcPts val="500"/>
              </a:spcBef>
              <a:buFont typeface="Arial" panose="020B0604020202020204" pitchFamily="34" charset="0"/>
              <a:buChar char="•"/>
              <a:tabLst/>
              <a:defRPr lang="en-GB" sz="1001" kern="1200" dirty="0" smtClean="0">
                <a:solidFill>
                  <a:schemeClr val="tx1"/>
                </a:solidFill>
                <a:latin typeface="Arial"/>
                <a:ea typeface="+mn-ea"/>
                <a:cs typeface="Arial"/>
              </a:defRPr>
            </a:lvl3pPr>
            <a:lvl4pPr marL="0" marR="3081" indent="0" algn="l" defTabSz="914400" rtl="0" eaLnBrk="1" latinLnBrk="0" hangingPunct="1">
              <a:lnSpc>
                <a:spcPct val="105000"/>
              </a:lnSpc>
              <a:spcBef>
                <a:spcPts val="0"/>
              </a:spcBef>
              <a:buNone/>
              <a:defRPr lang="en-GB" sz="1001" b="1" kern="1200" dirty="0" smtClean="0">
                <a:solidFill>
                  <a:schemeClr val="tx1"/>
                </a:solidFill>
                <a:latin typeface="Arial"/>
                <a:ea typeface="+mn-ea"/>
                <a:cs typeface="Arial"/>
              </a:defRPr>
            </a:lvl4pPr>
            <a:lvl5pPr marL="0" marR="3081" indent="0" algn="l" defTabSz="914400" rtl="0" eaLnBrk="1" latinLnBrk="0" hangingPunct="1">
              <a:lnSpc>
                <a:spcPct val="105000"/>
              </a:lnSpc>
              <a:spcBef>
                <a:spcPts val="0"/>
              </a:spcBef>
              <a:buNone/>
              <a:defRPr lang="en-GB" sz="1001" kern="1200" dirty="0">
                <a:solidFill>
                  <a:schemeClr val="tx1"/>
                </a:solidFill>
                <a:latin typeface="Arial"/>
                <a:ea typeface="+mn-ea"/>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 name="Text Placeholder 11">
            <a:extLst>
              <a:ext uri="{FF2B5EF4-FFF2-40B4-BE49-F238E27FC236}">
                <a16:creationId xmlns:a16="http://schemas.microsoft.com/office/drawing/2014/main" id="{D56A5AF2-8DD6-FB4C-AD8F-6F26413FA285}"/>
              </a:ext>
            </a:extLst>
          </p:cNvPr>
          <p:cNvSpPr>
            <a:spLocks noGrp="1"/>
          </p:cNvSpPr>
          <p:nvPr>
            <p:ph type="body" sz="quarter" idx="16"/>
          </p:nvPr>
        </p:nvSpPr>
        <p:spPr>
          <a:xfrm>
            <a:off x="3332645" y="2756285"/>
            <a:ext cx="2700000" cy="3354580"/>
          </a:xfrm>
        </p:spPr>
        <p:txBody>
          <a:bodyPr lIns="0" tIns="0" rIns="0" bIns="0">
            <a:noAutofit/>
          </a:bodyPr>
          <a:lstStyle>
            <a:lvl1pPr marL="0" indent="0" algn="l" defTabSz="914400" rtl="0" eaLnBrk="1" latinLnBrk="0" hangingPunct="1">
              <a:spcBef>
                <a:spcPts val="0"/>
              </a:spcBef>
              <a:buNone/>
              <a:defRPr lang="en-GB" sz="1152" b="1" kern="1200" spc="-3" baseline="0" dirty="0" smtClean="0">
                <a:solidFill>
                  <a:schemeClr val="accent3"/>
                </a:solidFill>
                <a:latin typeface="Arial"/>
                <a:ea typeface="+mn-ea"/>
                <a:cs typeface="Arial"/>
              </a:defRPr>
            </a:lvl1pPr>
            <a:lvl2pPr marL="0" marR="3081" indent="0" algn="l" defTabSz="914400" rtl="0" eaLnBrk="1" latinLnBrk="0" hangingPunct="1">
              <a:lnSpc>
                <a:spcPct val="105000"/>
              </a:lnSpc>
              <a:spcBef>
                <a:spcPts val="0"/>
              </a:spcBef>
              <a:buNone/>
              <a:defRPr lang="en-GB" sz="1001" kern="1200" dirty="0" smtClean="0">
                <a:solidFill>
                  <a:schemeClr val="tx1"/>
                </a:solidFill>
                <a:latin typeface="Arial"/>
                <a:ea typeface="+mn-ea"/>
                <a:cs typeface="Arial"/>
              </a:defRPr>
            </a:lvl2pPr>
            <a:lvl3pPr marL="88900" marR="3081" indent="-88900" algn="l" defTabSz="914400" rtl="0" eaLnBrk="1" latinLnBrk="0" hangingPunct="1">
              <a:lnSpc>
                <a:spcPct val="105000"/>
              </a:lnSpc>
              <a:spcBef>
                <a:spcPts val="500"/>
              </a:spcBef>
              <a:buFont typeface="Arial" panose="020B0604020202020204" pitchFamily="34" charset="0"/>
              <a:buChar char="•"/>
              <a:tabLst/>
              <a:defRPr lang="en-GB" sz="1001" kern="1200" dirty="0" smtClean="0">
                <a:solidFill>
                  <a:schemeClr val="tx1"/>
                </a:solidFill>
                <a:latin typeface="Arial"/>
                <a:ea typeface="+mn-ea"/>
                <a:cs typeface="Arial"/>
              </a:defRPr>
            </a:lvl3pPr>
            <a:lvl4pPr marL="0" marR="3081" indent="0" algn="l" defTabSz="914400" rtl="0" eaLnBrk="1" latinLnBrk="0" hangingPunct="1">
              <a:lnSpc>
                <a:spcPct val="105000"/>
              </a:lnSpc>
              <a:spcBef>
                <a:spcPts val="0"/>
              </a:spcBef>
              <a:buNone/>
              <a:defRPr lang="en-GB" sz="1001" b="1" kern="1200" dirty="0" smtClean="0">
                <a:solidFill>
                  <a:schemeClr val="tx1"/>
                </a:solidFill>
                <a:latin typeface="Arial"/>
                <a:ea typeface="+mn-ea"/>
                <a:cs typeface="Arial"/>
              </a:defRPr>
            </a:lvl4pPr>
            <a:lvl5pPr marL="0" marR="3081" indent="0" algn="l" defTabSz="914400" rtl="0" eaLnBrk="1" latinLnBrk="0" hangingPunct="1">
              <a:lnSpc>
                <a:spcPct val="105000"/>
              </a:lnSpc>
              <a:spcBef>
                <a:spcPts val="0"/>
              </a:spcBef>
              <a:buNone/>
              <a:defRPr lang="en-GB" sz="1001" kern="1200" dirty="0">
                <a:solidFill>
                  <a:schemeClr val="tx1"/>
                </a:solidFill>
                <a:latin typeface="Arial"/>
                <a:ea typeface="+mn-ea"/>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471144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tx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8610600" y="6356350"/>
            <a:ext cx="3271602" cy="365125"/>
          </a:xfrm>
        </p:spPr>
        <p:txBody>
          <a:bodyPr lIns="0" tIns="0" rIns="0" bIns="0"/>
          <a:lstStyle>
            <a:lvl1pPr>
              <a:defRPr>
                <a:solidFill>
                  <a:schemeClr val="tx1"/>
                </a:solidFill>
              </a:defRPr>
            </a:lvl1pPr>
          </a:lstStyle>
          <a:p>
            <a:fld id="{223C8A1D-C690-374A-BBAF-BE150B79E8D3}" type="slidenum">
              <a:rPr lang="en-GB" smtClean="0"/>
              <a:pPr/>
              <a:t>‹#›</a:t>
            </a:fld>
            <a:endParaRPr lang="en-GB" dirty="0"/>
          </a:p>
        </p:txBody>
      </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chemeClr val="tx1"/>
                </a:solidFill>
                <a:latin typeface="Arial"/>
                <a:ea typeface="+mn-ea"/>
                <a:cs typeface="Arial"/>
              </a:defRPr>
            </a:lvl1pPr>
          </a:lstStyle>
          <a:p>
            <a:fld id="{2F5373A5-ED1F-BE46-BA73-5D931EE9D5BB}" type="datetime1">
              <a:rPr lang="en-GB" smtClean="0"/>
              <a:t>12/06/2024</a:t>
            </a:fld>
            <a:endParaRPr lang="en-GB" dirty="0"/>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chemeClr val="tx1"/>
                </a:solidFill>
                <a:latin typeface="Arial"/>
                <a:ea typeface="+mn-ea"/>
                <a:cs typeface="Arial"/>
              </a:defRPr>
            </a:lvl1pPr>
          </a:lstStyle>
          <a:p>
            <a:endParaRPr lang="en-GB" dirty="0"/>
          </a:p>
        </p:txBody>
      </p:sp>
      <p:sp>
        <p:nvSpPr>
          <p:cNvPr id="4" name="Text Placeholder 3">
            <a:extLst>
              <a:ext uri="{FF2B5EF4-FFF2-40B4-BE49-F238E27FC236}">
                <a16:creationId xmlns:a16="http://schemas.microsoft.com/office/drawing/2014/main" id="{412424C9-F7C2-2440-BB98-7AA5ADFB8C09}"/>
              </a:ext>
            </a:extLst>
          </p:cNvPr>
          <p:cNvSpPr>
            <a:spLocks noGrp="1"/>
          </p:cNvSpPr>
          <p:nvPr>
            <p:ph type="body" sz="quarter" idx="13"/>
          </p:nvPr>
        </p:nvSpPr>
        <p:spPr>
          <a:xfrm>
            <a:off x="309798" y="1085496"/>
            <a:ext cx="2897139" cy="5023135"/>
          </a:xfrm>
          <a:solidFill>
            <a:schemeClr val="accent1"/>
          </a:solidFill>
        </p:spPr>
        <p:txBody>
          <a:bodyPr lIns="144000" tIns="216000">
            <a:normAutofit/>
          </a:bodyPr>
          <a:lstStyle>
            <a:lvl1pPr marL="0" indent="0">
              <a:buNone/>
              <a:defRPr sz="1800">
                <a:solidFill>
                  <a:schemeClr val="bg2"/>
                </a:solidFill>
              </a:defRPr>
            </a:lvl1pPr>
            <a:lvl2pPr marL="11113" indent="0">
              <a:buNone/>
              <a:tabLst/>
              <a:defRPr sz="1800">
                <a:solidFill>
                  <a:schemeClr val="bg2"/>
                </a:solidFill>
              </a:defRPr>
            </a:lvl2pPr>
            <a:lvl3pPr marL="11113" indent="0">
              <a:buNone/>
              <a:tabLst/>
              <a:defRPr sz="1800">
                <a:solidFill>
                  <a:schemeClr val="bg2"/>
                </a:solidFill>
              </a:defRPr>
            </a:lvl3pPr>
            <a:lvl4pPr marL="11113" indent="0">
              <a:buNone/>
              <a:tabLst/>
              <a:defRPr sz="1800">
                <a:solidFill>
                  <a:schemeClr val="bg2"/>
                </a:solidFill>
              </a:defRPr>
            </a:lvl4pPr>
            <a:lvl5pPr marL="11113" indent="0">
              <a:buNone/>
              <a:tabLst/>
              <a:defRPr sz="1800">
                <a:solidFill>
                  <a:schemeClr val="bg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Text Placeholder 3">
            <a:extLst>
              <a:ext uri="{FF2B5EF4-FFF2-40B4-BE49-F238E27FC236}">
                <a16:creationId xmlns:a16="http://schemas.microsoft.com/office/drawing/2014/main" id="{2C540CB8-8585-DE4B-973E-EA081D3581CA}"/>
              </a:ext>
            </a:extLst>
          </p:cNvPr>
          <p:cNvSpPr>
            <a:spLocks noGrp="1"/>
          </p:cNvSpPr>
          <p:nvPr>
            <p:ph type="body" sz="quarter" idx="14"/>
          </p:nvPr>
        </p:nvSpPr>
        <p:spPr>
          <a:xfrm>
            <a:off x="3205179" y="1085496"/>
            <a:ext cx="2897139" cy="5023135"/>
          </a:xfrm>
          <a:solidFill>
            <a:schemeClr val="accent2"/>
          </a:solidFill>
        </p:spPr>
        <p:txBody>
          <a:bodyPr lIns="144000" tIns="216000">
            <a:normAutofit/>
          </a:bodyPr>
          <a:lstStyle>
            <a:lvl1pPr marL="0" indent="0">
              <a:buNone/>
              <a:defRPr sz="1800">
                <a:solidFill>
                  <a:schemeClr val="bg2"/>
                </a:solidFill>
              </a:defRPr>
            </a:lvl1pPr>
            <a:lvl2pPr marL="11113" indent="0">
              <a:buNone/>
              <a:tabLst/>
              <a:defRPr sz="1800">
                <a:solidFill>
                  <a:schemeClr val="bg2"/>
                </a:solidFill>
              </a:defRPr>
            </a:lvl2pPr>
            <a:lvl3pPr marL="11113" indent="0">
              <a:buNone/>
              <a:tabLst/>
              <a:defRPr sz="1800">
                <a:solidFill>
                  <a:schemeClr val="bg2"/>
                </a:solidFill>
              </a:defRPr>
            </a:lvl3pPr>
            <a:lvl4pPr marL="11113" indent="0">
              <a:buNone/>
              <a:tabLst/>
              <a:defRPr sz="1800">
                <a:solidFill>
                  <a:schemeClr val="bg2"/>
                </a:solidFill>
              </a:defRPr>
            </a:lvl4pPr>
            <a:lvl5pPr marL="11113" indent="0">
              <a:buNone/>
              <a:tabLst/>
              <a:defRPr sz="1800">
                <a:solidFill>
                  <a:schemeClr val="bg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6" name="Text Placeholder 3">
            <a:extLst>
              <a:ext uri="{FF2B5EF4-FFF2-40B4-BE49-F238E27FC236}">
                <a16:creationId xmlns:a16="http://schemas.microsoft.com/office/drawing/2014/main" id="{570A3AB0-36B6-1A4D-8ABC-DD91E11CE43C}"/>
              </a:ext>
            </a:extLst>
          </p:cNvPr>
          <p:cNvSpPr>
            <a:spLocks noGrp="1"/>
          </p:cNvSpPr>
          <p:nvPr>
            <p:ph type="body" sz="quarter" idx="15"/>
          </p:nvPr>
        </p:nvSpPr>
        <p:spPr>
          <a:xfrm>
            <a:off x="6100560" y="1085496"/>
            <a:ext cx="2897139" cy="5023135"/>
          </a:xfrm>
          <a:solidFill>
            <a:schemeClr val="tx1"/>
          </a:solidFill>
        </p:spPr>
        <p:txBody>
          <a:bodyPr lIns="144000" tIns="216000">
            <a:normAutofit/>
          </a:bodyPr>
          <a:lstStyle>
            <a:lvl1pPr marL="0" indent="0">
              <a:buNone/>
              <a:defRPr sz="1800">
                <a:solidFill>
                  <a:schemeClr val="bg2"/>
                </a:solidFill>
              </a:defRPr>
            </a:lvl1pPr>
            <a:lvl2pPr marL="11113" indent="0">
              <a:buNone/>
              <a:tabLst/>
              <a:defRPr sz="1800">
                <a:solidFill>
                  <a:schemeClr val="bg2"/>
                </a:solidFill>
              </a:defRPr>
            </a:lvl2pPr>
            <a:lvl3pPr marL="11113" indent="0">
              <a:buNone/>
              <a:tabLst/>
              <a:defRPr sz="1800">
                <a:solidFill>
                  <a:schemeClr val="bg2"/>
                </a:solidFill>
              </a:defRPr>
            </a:lvl3pPr>
            <a:lvl4pPr marL="11113" indent="0">
              <a:buNone/>
              <a:tabLst/>
              <a:defRPr sz="1800">
                <a:solidFill>
                  <a:schemeClr val="bg2"/>
                </a:solidFill>
              </a:defRPr>
            </a:lvl4pPr>
            <a:lvl5pPr marL="11113" indent="0">
              <a:buNone/>
              <a:tabLst/>
              <a:defRPr sz="1800">
                <a:solidFill>
                  <a:schemeClr val="bg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7" name="Text Placeholder 3">
            <a:extLst>
              <a:ext uri="{FF2B5EF4-FFF2-40B4-BE49-F238E27FC236}">
                <a16:creationId xmlns:a16="http://schemas.microsoft.com/office/drawing/2014/main" id="{CAE425FF-8327-9B44-86DE-348A9C870005}"/>
              </a:ext>
            </a:extLst>
          </p:cNvPr>
          <p:cNvSpPr>
            <a:spLocks noGrp="1"/>
          </p:cNvSpPr>
          <p:nvPr>
            <p:ph type="body" sz="quarter" idx="16"/>
          </p:nvPr>
        </p:nvSpPr>
        <p:spPr>
          <a:xfrm>
            <a:off x="8995941" y="1085496"/>
            <a:ext cx="2897139" cy="5023135"/>
          </a:xfrm>
          <a:solidFill>
            <a:srgbClr val="00B4AC"/>
          </a:solidFill>
        </p:spPr>
        <p:txBody>
          <a:bodyPr lIns="144000" tIns="216000">
            <a:normAutofit/>
          </a:bodyPr>
          <a:lstStyle>
            <a:lvl1pPr marL="0" indent="0">
              <a:buNone/>
              <a:defRPr sz="1800">
                <a:solidFill>
                  <a:schemeClr val="bg2"/>
                </a:solidFill>
              </a:defRPr>
            </a:lvl1pPr>
            <a:lvl2pPr marL="11113" indent="0">
              <a:buNone/>
              <a:tabLst/>
              <a:defRPr sz="1800">
                <a:solidFill>
                  <a:schemeClr val="bg2"/>
                </a:solidFill>
              </a:defRPr>
            </a:lvl2pPr>
            <a:lvl3pPr marL="11113" indent="0">
              <a:buNone/>
              <a:tabLst/>
              <a:defRPr sz="1800">
                <a:solidFill>
                  <a:schemeClr val="bg2"/>
                </a:solidFill>
              </a:defRPr>
            </a:lvl3pPr>
            <a:lvl4pPr marL="11113" indent="0">
              <a:buNone/>
              <a:tabLst/>
              <a:defRPr sz="1800">
                <a:solidFill>
                  <a:schemeClr val="bg2"/>
                </a:solidFill>
              </a:defRPr>
            </a:lvl4pPr>
            <a:lvl5pPr marL="11113" indent="0">
              <a:buNone/>
              <a:tabLst/>
              <a:defRPr sz="1800">
                <a:solidFill>
                  <a:schemeClr val="bg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1660992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3_Divider Slide 3">
    <p:bg>
      <p:bgPr>
        <a:solidFill>
          <a:schemeClr val="accent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0" y="711200"/>
            <a:ext cx="8985249" cy="6146800"/>
          </a:xfrm>
        </p:spPr>
        <p:txBody>
          <a:bodyPr anchor="ctr"/>
          <a:lstStyle>
            <a:lvl1pPr algn="ctr">
              <a:defRPr>
                <a:solidFill>
                  <a:schemeClr val="bg2"/>
                </a:solidFill>
              </a:defRPr>
            </a:lvl1pPr>
          </a:lstStyle>
          <a:p>
            <a:endParaRPr lang="en-GB" dirty="0"/>
          </a:p>
        </p:txBody>
      </p:sp>
      <p:sp>
        <p:nvSpPr>
          <p:cNvPr id="12" name="Date Placeholder 3">
            <a:extLst>
              <a:ext uri="{FF2B5EF4-FFF2-40B4-BE49-F238E27FC236}">
                <a16:creationId xmlns:a16="http://schemas.microsoft.com/office/drawing/2014/main" id="{2372F08B-62B7-314E-8B22-09ACD2520B2A}"/>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B7F64D74-41E8-5041-A04D-58A61D5EF2D4}" type="datetime1">
              <a:rPr lang="en-GB" smtClean="0"/>
              <a:t>12/06/2024</a:t>
            </a:fld>
            <a:endParaRPr lang="en-GB" dirty="0"/>
          </a:p>
        </p:txBody>
      </p:sp>
      <p:sp>
        <p:nvSpPr>
          <p:cNvPr id="13" name="Footer Placeholder 4">
            <a:extLst>
              <a:ext uri="{FF2B5EF4-FFF2-40B4-BE49-F238E27FC236}">
                <a16:creationId xmlns:a16="http://schemas.microsoft.com/office/drawing/2014/main" id="{384B6D05-B365-684D-8A64-62FEA5410068}"/>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dirty="0"/>
          </a:p>
        </p:txBody>
      </p:sp>
      <p:sp>
        <p:nvSpPr>
          <p:cNvPr id="10" name="Title 9">
            <a:extLst>
              <a:ext uri="{FF2B5EF4-FFF2-40B4-BE49-F238E27FC236}">
                <a16:creationId xmlns:a16="http://schemas.microsoft.com/office/drawing/2014/main" id="{5EC79FA5-AFA9-1B46-B69B-06BA3155D477}"/>
              </a:ext>
            </a:extLst>
          </p:cNvPr>
          <p:cNvSpPr>
            <a:spLocks noGrp="1"/>
          </p:cNvSpPr>
          <p:nvPr>
            <p:ph type="title"/>
          </p:nvPr>
        </p:nvSpPr>
        <p:spPr/>
        <p:txBody>
          <a:bodyPr/>
          <a:lstStyle>
            <a:lvl1pPr>
              <a:defRPr>
                <a:solidFill>
                  <a:schemeClr val="bg2"/>
                </a:solidFill>
              </a:defRPr>
            </a:lvl1pPr>
          </a:lstStyle>
          <a:p>
            <a:r>
              <a:rPr lang="en-GB"/>
              <a:t>Click to edit Master title style</a:t>
            </a:r>
          </a:p>
        </p:txBody>
      </p:sp>
      <p:pic>
        <p:nvPicPr>
          <p:cNvPr id="14" name="Graphic 13">
            <a:extLst>
              <a:ext uri="{FF2B5EF4-FFF2-40B4-BE49-F238E27FC236}">
                <a16:creationId xmlns:a16="http://schemas.microsoft.com/office/drawing/2014/main" id="{AB1A4079-9736-9444-9F76-CF919E03D94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14338035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5_Divider Slide 3">
    <p:bg>
      <p:bgPr>
        <a:solidFill>
          <a:schemeClr val="accent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0" y="717551"/>
            <a:ext cx="8985249" cy="6140450"/>
          </a:xfrm>
        </p:spPr>
        <p:txBody>
          <a:bodyPr anchor="ctr"/>
          <a:lstStyle>
            <a:lvl1pPr algn="ctr">
              <a:defRPr>
                <a:solidFill>
                  <a:schemeClr val="bg2"/>
                </a:solidFill>
              </a:defRPr>
            </a:lvl1pPr>
          </a:lstStyle>
          <a:p>
            <a:endParaRPr lang="en-GB" dirty="0"/>
          </a:p>
        </p:txBody>
      </p:sp>
      <p:sp>
        <p:nvSpPr>
          <p:cNvPr id="12" name="Date Placeholder 3">
            <a:extLst>
              <a:ext uri="{FF2B5EF4-FFF2-40B4-BE49-F238E27FC236}">
                <a16:creationId xmlns:a16="http://schemas.microsoft.com/office/drawing/2014/main" id="{2372F08B-62B7-314E-8B22-09ACD2520B2A}"/>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FC4FC904-B30B-584F-B373-B2418659CF3C}" type="datetime1">
              <a:rPr lang="en-GB" smtClean="0"/>
              <a:t>12/06/2024</a:t>
            </a:fld>
            <a:endParaRPr lang="en-GB" dirty="0"/>
          </a:p>
        </p:txBody>
      </p:sp>
      <p:sp>
        <p:nvSpPr>
          <p:cNvPr id="13" name="Footer Placeholder 4">
            <a:extLst>
              <a:ext uri="{FF2B5EF4-FFF2-40B4-BE49-F238E27FC236}">
                <a16:creationId xmlns:a16="http://schemas.microsoft.com/office/drawing/2014/main" id="{384B6D05-B365-684D-8A64-62FEA5410068}"/>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dirty="0"/>
          </a:p>
        </p:txBody>
      </p:sp>
      <p:sp>
        <p:nvSpPr>
          <p:cNvPr id="10" name="Title 9">
            <a:extLst>
              <a:ext uri="{FF2B5EF4-FFF2-40B4-BE49-F238E27FC236}">
                <a16:creationId xmlns:a16="http://schemas.microsoft.com/office/drawing/2014/main" id="{5EC79FA5-AFA9-1B46-B69B-06BA3155D477}"/>
              </a:ext>
            </a:extLst>
          </p:cNvPr>
          <p:cNvSpPr>
            <a:spLocks noGrp="1"/>
          </p:cNvSpPr>
          <p:nvPr>
            <p:ph type="title"/>
          </p:nvPr>
        </p:nvSpPr>
        <p:spPr/>
        <p:txBody>
          <a:bodyPr/>
          <a:lstStyle>
            <a:lvl1pPr>
              <a:defRPr>
                <a:solidFill>
                  <a:schemeClr val="bg2"/>
                </a:solidFill>
              </a:defRPr>
            </a:lvl1pPr>
          </a:lstStyle>
          <a:p>
            <a:r>
              <a:rPr lang="en-GB"/>
              <a:t>Click to edit Master title style</a:t>
            </a:r>
          </a:p>
        </p:txBody>
      </p:sp>
      <p:pic>
        <p:nvPicPr>
          <p:cNvPr id="14" name="Graphic 13">
            <a:extLst>
              <a:ext uri="{FF2B5EF4-FFF2-40B4-BE49-F238E27FC236}">
                <a16:creationId xmlns:a16="http://schemas.microsoft.com/office/drawing/2014/main" id="{DA873AAC-B860-0247-A173-3A3FE6EB005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14516059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6_Divider Slide 3">
    <p:bg>
      <p:bgPr>
        <a:solidFill>
          <a:srgbClr val="00B4AC"/>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0" y="717551"/>
            <a:ext cx="8985249" cy="6140450"/>
          </a:xfrm>
        </p:spPr>
        <p:txBody>
          <a:bodyPr anchor="ctr"/>
          <a:lstStyle>
            <a:lvl1pPr algn="ctr">
              <a:defRPr>
                <a:solidFill>
                  <a:schemeClr val="bg2"/>
                </a:solidFill>
              </a:defRPr>
            </a:lvl1pPr>
          </a:lstStyle>
          <a:p>
            <a:endParaRPr lang="en-GB" dirty="0"/>
          </a:p>
        </p:txBody>
      </p:sp>
      <p:sp>
        <p:nvSpPr>
          <p:cNvPr id="12" name="Date Placeholder 3">
            <a:extLst>
              <a:ext uri="{FF2B5EF4-FFF2-40B4-BE49-F238E27FC236}">
                <a16:creationId xmlns:a16="http://schemas.microsoft.com/office/drawing/2014/main" id="{2372F08B-62B7-314E-8B22-09ACD2520B2A}"/>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12CB1D1D-B59E-7B4F-A74E-AA188728F832}" type="datetime1">
              <a:rPr lang="en-GB" smtClean="0"/>
              <a:t>12/06/2024</a:t>
            </a:fld>
            <a:endParaRPr lang="en-GB" dirty="0"/>
          </a:p>
        </p:txBody>
      </p:sp>
      <p:sp>
        <p:nvSpPr>
          <p:cNvPr id="13" name="Footer Placeholder 4">
            <a:extLst>
              <a:ext uri="{FF2B5EF4-FFF2-40B4-BE49-F238E27FC236}">
                <a16:creationId xmlns:a16="http://schemas.microsoft.com/office/drawing/2014/main" id="{384B6D05-B365-684D-8A64-62FEA5410068}"/>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dirty="0"/>
          </a:p>
        </p:txBody>
      </p:sp>
      <p:sp>
        <p:nvSpPr>
          <p:cNvPr id="10" name="Title 9">
            <a:extLst>
              <a:ext uri="{FF2B5EF4-FFF2-40B4-BE49-F238E27FC236}">
                <a16:creationId xmlns:a16="http://schemas.microsoft.com/office/drawing/2014/main" id="{5EC79FA5-AFA9-1B46-B69B-06BA3155D477}"/>
              </a:ext>
            </a:extLst>
          </p:cNvPr>
          <p:cNvSpPr>
            <a:spLocks noGrp="1"/>
          </p:cNvSpPr>
          <p:nvPr>
            <p:ph type="title"/>
          </p:nvPr>
        </p:nvSpPr>
        <p:spPr/>
        <p:txBody>
          <a:bodyPr/>
          <a:lstStyle>
            <a:lvl1pPr>
              <a:defRPr>
                <a:solidFill>
                  <a:schemeClr val="bg2"/>
                </a:solidFill>
              </a:defRPr>
            </a:lvl1pPr>
          </a:lstStyle>
          <a:p>
            <a:r>
              <a:rPr lang="en-GB"/>
              <a:t>Click to edit Master title style</a:t>
            </a:r>
          </a:p>
        </p:txBody>
      </p:sp>
      <p:pic>
        <p:nvPicPr>
          <p:cNvPr id="14" name="Graphic 13">
            <a:extLst>
              <a:ext uri="{FF2B5EF4-FFF2-40B4-BE49-F238E27FC236}">
                <a16:creationId xmlns:a16="http://schemas.microsoft.com/office/drawing/2014/main" id="{40771A58-4747-D340-B75D-2DAE477A04C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14823229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7_Divider Slide 3">
    <p:bg>
      <p:bgPr>
        <a:solidFill>
          <a:schemeClr val="tx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0" y="717551"/>
            <a:ext cx="8985249" cy="6140450"/>
          </a:xfrm>
        </p:spPr>
        <p:txBody>
          <a:bodyPr anchor="ctr"/>
          <a:lstStyle>
            <a:lvl1pPr algn="ctr">
              <a:defRPr>
                <a:solidFill>
                  <a:schemeClr val="bg2"/>
                </a:solidFill>
              </a:defRPr>
            </a:lvl1pPr>
          </a:lstStyle>
          <a:p>
            <a:endParaRPr lang="en-GB" dirty="0"/>
          </a:p>
        </p:txBody>
      </p:sp>
      <p:sp>
        <p:nvSpPr>
          <p:cNvPr id="12" name="Date Placeholder 3">
            <a:extLst>
              <a:ext uri="{FF2B5EF4-FFF2-40B4-BE49-F238E27FC236}">
                <a16:creationId xmlns:a16="http://schemas.microsoft.com/office/drawing/2014/main" id="{2372F08B-62B7-314E-8B22-09ACD2520B2A}"/>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D0482D29-4222-B041-A75D-988BBE0246A7}" type="datetime1">
              <a:rPr lang="en-GB" smtClean="0"/>
              <a:t>12/06/2024</a:t>
            </a:fld>
            <a:endParaRPr lang="en-GB" dirty="0"/>
          </a:p>
        </p:txBody>
      </p:sp>
      <p:sp>
        <p:nvSpPr>
          <p:cNvPr id="13" name="Footer Placeholder 4">
            <a:extLst>
              <a:ext uri="{FF2B5EF4-FFF2-40B4-BE49-F238E27FC236}">
                <a16:creationId xmlns:a16="http://schemas.microsoft.com/office/drawing/2014/main" id="{384B6D05-B365-684D-8A64-62FEA5410068}"/>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dirty="0"/>
          </a:p>
        </p:txBody>
      </p:sp>
      <p:sp>
        <p:nvSpPr>
          <p:cNvPr id="10" name="Title 9">
            <a:extLst>
              <a:ext uri="{FF2B5EF4-FFF2-40B4-BE49-F238E27FC236}">
                <a16:creationId xmlns:a16="http://schemas.microsoft.com/office/drawing/2014/main" id="{5EC79FA5-AFA9-1B46-B69B-06BA3155D477}"/>
              </a:ext>
            </a:extLst>
          </p:cNvPr>
          <p:cNvSpPr>
            <a:spLocks noGrp="1"/>
          </p:cNvSpPr>
          <p:nvPr>
            <p:ph type="title"/>
          </p:nvPr>
        </p:nvSpPr>
        <p:spPr/>
        <p:txBody>
          <a:bodyPr/>
          <a:lstStyle>
            <a:lvl1pPr>
              <a:defRPr>
                <a:solidFill>
                  <a:schemeClr val="bg2"/>
                </a:solidFill>
              </a:defRPr>
            </a:lvl1pPr>
          </a:lstStyle>
          <a:p>
            <a:r>
              <a:rPr lang="en-GB"/>
              <a:t>Click to edit Master title style</a:t>
            </a:r>
          </a:p>
        </p:txBody>
      </p:sp>
      <p:pic>
        <p:nvPicPr>
          <p:cNvPr id="14" name="Graphic 13">
            <a:extLst>
              <a:ext uri="{FF2B5EF4-FFF2-40B4-BE49-F238E27FC236}">
                <a16:creationId xmlns:a16="http://schemas.microsoft.com/office/drawing/2014/main" id="{509C4A1F-1615-A244-B2B3-D1A731E7CE0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31671493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useBgFill="1">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92E5F385-DF27-F844-A20C-2BF3176C568F}"/>
              </a:ext>
            </a:extLst>
          </p:cNvPr>
          <p:cNvSpPr>
            <a:spLocks noGrp="1"/>
          </p:cNvSpPr>
          <p:nvPr>
            <p:ph idx="1"/>
          </p:nvPr>
        </p:nvSpPr>
        <p:spPr>
          <a:xfrm>
            <a:off x="309798" y="1605492"/>
            <a:ext cx="11572404" cy="4571471"/>
          </a:xfrm>
        </p:spPr>
        <p:txBody>
          <a:bodyPr lIns="0" tIns="0" rIns="0" bIns="0">
            <a:normAutofit/>
          </a:bodyPr>
          <a:lstStyle>
            <a:lvl1pPr marL="0" indent="0">
              <a:buNone/>
              <a:defRPr sz="2000"/>
            </a:lvl1pPr>
            <a:lvl2pPr marL="133350" indent="-123825">
              <a:tabLst/>
              <a:defRPr sz="1800"/>
            </a:lvl2pPr>
            <a:lvl3pPr marL="9525" indent="0">
              <a:buNone/>
              <a:tabLst/>
              <a:defRPr sz="1600"/>
            </a:lvl3pPr>
            <a:lvl4pPr marL="9525" indent="0">
              <a:buNone/>
              <a:tabLst/>
              <a:defRPr sz="1400"/>
            </a:lvl4pPr>
            <a:lvl5pPr marL="9525" indent="0">
              <a:buNone/>
              <a:tabLst/>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B480485-38B2-0047-ADF5-13342D90A37B}"/>
              </a:ext>
            </a:extLst>
          </p:cNvPr>
          <p:cNvSpPr>
            <a:spLocks noGrp="1"/>
          </p:cNvSpPr>
          <p:nvPr>
            <p:ph type="dt" sz="half" idx="10"/>
          </p:nvPr>
        </p:nvSpPr>
        <p:spPr/>
        <p:txBody>
          <a:bodyPr/>
          <a:lstStyle/>
          <a:p>
            <a:fld id="{8D6A9459-87CD-D24B-AF27-817749CAB36B}" type="datetime1">
              <a:rPr lang="en-GB" smtClean="0"/>
              <a:t>12/06/2024</a:t>
            </a:fld>
            <a:endParaRPr lang="en-GB" dirty="0"/>
          </a:p>
        </p:txBody>
      </p:sp>
      <p:sp>
        <p:nvSpPr>
          <p:cNvPr id="5" name="Footer Placeholder 4">
            <a:extLst>
              <a:ext uri="{FF2B5EF4-FFF2-40B4-BE49-F238E27FC236}">
                <a16:creationId xmlns:a16="http://schemas.microsoft.com/office/drawing/2014/main" id="{A20C641C-FB0C-AD45-AB74-133F7A38FF5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p:txBody>
          <a:bodyPr/>
          <a:lstStyle/>
          <a:p>
            <a:fld id="{223C8A1D-C690-374A-BBAF-BE150B79E8D3}" type="slidenum">
              <a:rPr lang="en-GB" smtClean="0"/>
              <a:t>‹#›</a:t>
            </a:fld>
            <a:endParaRPr lang="en-GB" dirty="0"/>
          </a:p>
        </p:txBody>
      </p:sp>
      <p:sp>
        <p:nvSpPr>
          <p:cNvPr id="8" name="Text Placeholder 8">
            <a:extLst>
              <a:ext uri="{FF2B5EF4-FFF2-40B4-BE49-F238E27FC236}">
                <a16:creationId xmlns:a16="http://schemas.microsoft.com/office/drawing/2014/main" id="{A1AE8D27-92AD-034F-9123-B07CCFEFB4E5}"/>
              </a:ext>
            </a:extLst>
          </p:cNvPr>
          <p:cNvSpPr>
            <a:spLocks noGrp="1"/>
          </p:cNvSpPr>
          <p:nvPr>
            <p:ph type="body" sz="quarter" idx="13"/>
          </p:nvPr>
        </p:nvSpPr>
        <p:spPr>
          <a:xfrm>
            <a:off x="309798" y="929379"/>
            <a:ext cx="11572404" cy="355581"/>
          </a:xfrm>
        </p:spPr>
        <p:txBody>
          <a:bodyPr lIns="0" tIns="0" rIns="0" bIns="0">
            <a:normAutofit/>
          </a:bodyPr>
          <a:lstStyle>
            <a:lvl1pPr marL="0" marR="3081" indent="0" algn="l" defTabSz="914400" rtl="0" eaLnBrk="1" latinLnBrk="0" hangingPunct="1">
              <a:lnSpc>
                <a:spcPct val="90000"/>
              </a:lnSpc>
              <a:spcBef>
                <a:spcPts val="0"/>
              </a:spcBef>
              <a:buNone/>
              <a:defRPr lang="en-GB" sz="2500" kern="1200" spc="-9" baseline="0" dirty="0" smtClean="0">
                <a:solidFill>
                  <a:schemeClr val="tx1"/>
                </a:solidFill>
                <a:latin typeface="Arial"/>
                <a:ea typeface="+mn-ea"/>
                <a:cs typeface="Arial"/>
              </a:defRPr>
            </a:lvl1pPr>
            <a:lvl2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p:txBody>
      </p:sp>
    </p:spTree>
    <p:extLst>
      <p:ext uri="{BB962C8B-B14F-4D97-AF65-F5344CB8AC3E}">
        <p14:creationId xmlns:p14="http://schemas.microsoft.com/office/powerpoint/2010/main" val="28903129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753A1-4411-4D49-A1F6-70AC18ACD80A}"/>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3D1C9C69-D498-304D-8261-0E6AB5289132}"/>
              </a:ext>
            </a:extLst>
          </p:cNvPr>
          <p:cNvSpPr>
            <a:spLocks noGrp="1"/>
          </p:cNvSpPr>
          <p:nvPr>
            <p:ph sz="half" idx="1"/>
          </p:nvPr>
        </p:nvSpPr>
        <p:spPr>
          <a:xfrm>
            <a:off x="309798" y="1825625"/>
            <a:ext cx="5710002" cy="4351338"/>
          </a:xfrm>
        </p:spPr>
        <p:txBody>
          <a:bodyPr lIns="0" tIns="0" rIns="0" bIns="0">
            <a:normAutofit/>
          </a:bodyPr>
          <a:lstStyle>
            <a:lvl1pPr marL="9525" indent="0">
              <a:buNone/>
              <a:tabLst/>
              <a:defRPr sz="2000"/>
            </a:lvl1pPr>
            <a:lvl2pPr marL="9525" indent="0">
              <a:buNone/>
              <a:tabLst/>
              <a:defRPr sz="1800"/>
            </a:lvl2pPr>
            <a:lvl3pPr marL="9525" indent="0">
              <a:buNone/>
              <a:tabLst/>
              <a:defRPr sz="1600"/>
            </a:lvl3pPr>
            <a:lvl4pPr marL="9525" indent="0">
              <a:buNone/>
              <a:tabLst/>
              <a:defRPr sz="1400"/>
            </a:lvl4pPr>
            <a:lvl5pPr marL="9525" indent="0">
              <a:buNone/>
              <a:tabLst/>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1F00BF02-4B5D-5A4F-B77E-511873F2391E}"/>
              </a:ext>
            </a:extLst>
          </p:cNvPr>
          <p:cNvSpPr>
            <a:spLocks noGrp="1"/>
          </p:cNvSpPr>
          <p:nvPr>
            <p:ph sz="half" idx="2"/>
          </p:nvPr>
        </p:nvSpPr>
        <p:spPr>
          <a:xfrm>
            <a:off x="6172200" y="1825625"/>
            <a:ext cx="5710002" cy="4351338"/>
          </a:xfrm>
        </p:spPr>
        <p:txBody>
          <a:bodyPr lIns="0" tIns="0" rIns="0" bIns="0">
            <a:normAutofit/>
          </a:bodyPr>
          <a:lstStyle>
            <a:lvl1pPr marL="9525" indent="0">
              <a:buNone/>
              <a:tabLst/>
              <a:defRPr sz="2000"/>
            </a:lvl1pPr>
            <a:lvl2pPr marL="9525" indent="0">
              <a:buNone/>
              <a:tabLst/>
              <a:defRPr sz="1800"/>
            </a:lvl2pPr>
            <a:lvl3pPr marL="9525" indent="0">
              <a:buNone/>
              <a:tabLst/>
              <a:defRPr sz="1600"/>
            </a:lvl3pPr>
            <a:lvl4pPr marL="9525" indent="0">
              <a:buNone/>
              <a:tabLst/>
              <a:defRPr sz="1400"/>
            </a:lvl4pPr>
            <a:lvl5pPr marL="9525" indent="0">
              <a:buNone/>
              <a:tabLst/>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D9B0A69F-C1E4-A745-BC3A-E0B4EE49FDFC}"/>
              </a:ext>
            </a:extLst>
          </p:cNvPr>
          <p:cNvSpPr>
            <a:spLocks noGrp="1"/>
          </p:cNvSpPr>
          <p:nvPr>
            <p:ph type="dt" sz="half" idx="10"/>
          </p:nvPr>
        </p:nvSpPr>
        <p:spPr/>
        <p:txBody>
          <a:bodyPr/>
          <a:lstStyle/>
          <a:p>
            <a:fld id="{CD81F82C-9515-104A-8F0C-1F91032F2D5A}" type="datetime1">
              <a:rPr lang="en-GB" smtClean="0"/>
              <a:t>12/06/2024</a:t>
            </a:fld>
            <a:endParaRPr lang="en-GB" dirty="0"/>
          </a:p>
        </p:txBody>
      </p:sp>
      <p:sp>
        <p:nvSpPr>
          <p:cNvPr id="6" name="Footer Placeholder 5">
            <a:extLst>
              <a:ext uri="{FF2B5EF4-FFF2-40B4-BE49-F238E27FC236}">
                <a16:creationId xmlns:a16="http://schemas.microsoft.com/office/drawing/2014/main" id="{846F722D-251B-E243-AAE6-BB529A8BDEB0}"/>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472BAA9B-75F1-C04E-BFCA-A1BD4D867DF9}"/>
              </a:ext>
            </a:extLst>
          </p:cNvPr>
          <p:cNvSpPr>
            <a:spLocks noGrp="1"/>
          </p:cNvSpPr>
          <p:nvPr>
            <p:ph type="sldNum" sz="quarter" idx="12"/>
          </p:nvPr>
        </p:nvSpPr>
        <p:spPr/>
        <p:txBody>
          <a:bodyPr/>
          <a:lstStyle/>
          <a:p>
            <a:fld id="{223C8A1D-C690-374A-BBAF-BE150B79E8D3}" type="slidenum">
              <a:rPr lang="en-GB" smtClean="0"/>
              <a:t>‹#›</a:t>
            </a:fld>
            <a:endParaRPr lang="en-GB" dirty="0"/>
          </a:p>
        </p:txBody>
      </p:sp>
      <p:sp>
        <p:nvSpPr>
          <p:cNvPr id="8" name="Text Placeholder 8">
            <a:extLst>
              <a:ext uri="{FF2B5EF4-FFF2-40B4-BE49-F238E27FC236}">
                <a16:creationId xmlns:a16="http://schemas.microsoft.com/office/drawing/2014/main" id="{D7D5CD8D-D2A5-D84C-B585-225619CCA96A}"/>
              </a:ext>
            </a:extLst>
          </p:cNvPr>
          <p:cNvSpPr>
            <a:spLocks noGrp="1"/>
          </p:cNvSpPr>
          <p:nvPr>
            <p:ph type="body" sz="quarter" idx="13"/>
          </p:nvPr>
        </p:nvSpPr>
        <p:spPr>
          <a:xfrm>
            <a:off x="309798" y="929379"/>
            <a:ext cx="11572404" cy="355581"/>
          </a:xfrm>
        </p:spPr>
        <p:txBody>
          <a:bodyPr lIns="0" tIns="0" rIns="0" bIns="0">
            <a:normAutofit/>
          </a:bodyPr>
          <a:lstStyle>
            <a:lvl1pPr marL="0" marR="3081" indent="0" algn="l" defTabSz="914400" rtl="0" eaLnBrk="1" latinLnBrk="0" hangingPunct="1">
              <a:lnSpc>
                <a:spcPct val="90000"/>
              </a:lnSpc>
              <a:spcBef>
                <a:spcPts val="0"/>
              </a:spcBef>
              <a:buNone/>
              <a:defRPr lang="en-GB" sz="2500" kern="1200" spc="-9" baseline="0" dirty="0" smtClean="0">
                <a:solidFill>
                  <a:schemeClr val="tx1"/>
                </a:solidFill>
                <a:latin typeface="Arial"/>
                <a:ea typeface="+mn-ea"/>
                <a:cs typeface="Arial"/>
              </a:defRPr>
            </a:lvl1pPr>
            <a:lvl2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p:txBody>
      </p:sp>
    </p:spTree>
    <p:extLst>
      <p:ext uri="{BB962C8B-B14F-4D97-AF65-F5344CB8AC3E}">
        <p14:creationId xmlns:p14="http://schemas.microsoft.com/office/powerpoint/2010/main" val="34066591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5712F86-C60A-3945-A6B0-9ADAA494D9F2}"/>
              </a:ext>
            </a:extLst>
          </p:cNvPr>
          <p:cNvSpPr>
            <a:spLocks noGrp="1"/>
          </p:cNvSpPr>
          <p:nvPr>
            <p:ph type="body" idx="1"/>
          </p:nvPr>
        </p:nvSpPr>
        <p:spPr>
          <a:xfrm>
            <a:off x="309798" y="1145005"/>
            <a:ext cx="5687777" cy="823912"/>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9924686-44F2-5A49-AEEB-88131EC456B4}"/>
              </a:ext>
            </a:extLst>
          </p:cNvPr>
          <p:cNvSpPr>
            <a:spLocks noGrp="1"/>
          </p:cNvSpPr>
          <p:nvPr>
            <p:ph sz="half" idx="2"/>
          </p:nvPr>
        </p:nvSpPr>
        <p:spPr>
          <a:xfrm>
            <a:off x="309798" y="2159000"/>
            <a:ext cx="5687777" cy="4030663"/>
          </a:xfrm>
        </p:spPr>
        <p:txBody>
          <a:bodyPr>
            <a:normAutofit/>
          </a:bodyPr>
          <a:lstStyle>
            <a:lvl1pPr>
              <a:defRPr sz="2000"/>
            </a:lvl1pPr>
            <a:lvl2pPr>
              <a:defRPr sz="1800"/>
            </a:lvl2pPr>
            <a:lvl3pPr>
              <a:defRPr sz="1600"/>
            </a:lvl3pPr>
            <a:lvl4pPr>
              <a:defRPr sz="1400"/>
            </a:lvl4pPr>
            <a:lvl5pP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FAD6E04D-593E-D941-9BAC-C85E6387AE57}"/>
              </a:ext>
            </a:extLst>
          </p:cNvPr>
          <p:cNvSpPr>
            <a:spLocks noGrp="1"/>
          </p:cNvSpPr>
          <p:nvPr>
            <p:ph type="body" sz="quarter" idx="3"/>
          </p:nvPr>
        </p:nvSpPr>
        <p:spPr>
          <a:xfrm>
            <a:off x="6172200" y="1145005"/>
            <a:ext cx="5710002" cy="823912"/>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F2B40D0-C8E0-C84A-8550-FF167BCE5D99}"/>
              </a:ext>
            </a:extLst>
          </p:cNvPr>
          <p:cNvSpPr>
            <a:spLocks noGrp="1"/>
          </p:cNvSpPr>
          <p:nvPr>
            <p:ph sz="quarter" idx="4"/>
          </p:nvPr>
        </p:nvSpPr>
        <p:spPr>
          <a:xfrm>
            <a:off x="6172200" y="2159000"/>
            <a:ext cx="5710002" cy="4030663"/>
          </a:xfrm>
        </p:spPr>
        <p:txBody>
          <a:bodyPr>
            <a:normAutofit/>
          </a:bodyPr>
          <a:lstStyle>
            <a:lvl1pPr>
              <a:defRPr sz="2000"/>
            </a:lvl1pPr>
            <a:lvl2pPr>
              <a:defRPr sz="1800"/>
            </a:lvl2pPr>
            <a:lvl3pPr>
              <a:defRPr sz="1600"/>
            </a:lvl3pPr>
            <a:lvl4pPr>
              <a:defRPr sz="1400"/>
            </a:lvl4pPr>
            <a:lvl5pP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480BD753-F20B-3F42-9A7F-A03D8D051C28}"/>
              </a:ext>
            </a:extLst>
          </p:cNvPr>
          <p:cNvSpPr>
            <a:spLocks noGrp="1"/>
          </p:cNvSpPr>
          <p:nvPr>
            <p:ph type="dt" sz="half" idx="10"/>
          </p:nvPr>
        </p:nvSpPr>
        <p:spPr/>
        <p:txBody>
          <a:bodyPr/>
          <a:lstStyle/>
          <a:p>
            <a:fld id="{1DD880D1-9E73-744F-BB89-6A9D07D3DA11}" type="datetime1">
              <a:rPr lang="en-GB" smtClean="0"/>
              <a:t>12/06/2024</a:t>
            </a:fld>
            <a:endParaRPr lang="en-GB" dirty="0"/>
          </a:p>
        </p:txBody>
      </p:sp>
      <p:sp>
        <p:nvSpPr>
          <p:cNvPr id="8" name="Footer Placeholder 7">
            <a:extLst>
              <a:ext uri="{FF2B5EF4-FFF2-40B4-BE49-F238E27FC236}">
                <a16:creationId xmlns:a16="http://schemas.microsoft.com/office/drawing/2014/main" id="{D8803B32-31F2-E648-8ABB-DD3759158B1B}"/>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6287D1B7-7655-6049-A859-32E6ABEC5D92}"/>
              </a:ext>
            </a:extLst>
          </p:cNvPr>
          <p:cNvSpPr>
            <a:spLocks noGrp="1"/>
          </p:cNvSpPr>
          <p:nvPr>
            <p:ph type="sldNum" sz="quarter" idx="12"/>
          </p:nvPr>
        </p:nvSpPr>
        <p:spPr/>
        <p:txBody>
          <a:bodyPr/>
          <a:lstStyle/>
          <a:p>
            <a:fld id="{223C8A1D-C690-374A-BBAF-BE150B79E8D3}" type="slidenum">
              <a:rPr lang="en-GB" smtClean="0"/>
              <a:t>‹#›</a:t>
            </a:fld>
            <a:endParaRPr lang="en-GB" dirty="0"/>
          </a:p>
        </p:txBody>
      </p:sp>
      <p:sp>
        <p:nvSpPr>
          <p:cNvPr id="10" name="Title 9">
            <a:extLst>
              <a:ext uri="{FF2B5EF4-FFF2-40B4-BE49-F238E27FC236}">
                <a16:creationId xmlns:a16="http://schemas.microsoft.com/office/drawing/2014/main" id="{20E052BD-54C7-2049-8E3B-37D6D15139A3}"/>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40787168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60AC5-8DC4-3543-9731-C196D559E4D2}"/>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A36E6CC9-13D3-7242-B81C-B6438C607713}"/>
              </a:ext>
            </a:extLst>
          </p:cNvPr>
          <p:cNvSpPr>
            <a:spLocks noGrp="1"/>
          </p:cNvSpPr>
          <p:nvPr>
            <p:ph type="dt" sz="half" idx="10"/>
          </p:nvPr>
        </p:nvSpPr>
        <p:spPr/>
        <p:txBody>
          <a:bodyPr/>
          <a:lstStyle/>
          <a:p>
            <a:fld id="{90151945-3EA9-094B-BA6D-E5B14B3C91F1}" type="datetime1">
              <a:rPr lang="en-GB" smtClean="0"/>
              <a:t>12/06/2024</a:t>
            </a:fld>
            <a:endParaRPr lang="en-GB" dirty="0"/>
          </a:p>
        </p:txBody>
      </p:sp>
      <p:sp>
        <p:nvSpPr>
          <p:cNvPr id="4" name="Footer Placeholder 3">
            <a:extLst>
              <a:ext uri="{FF2B5EF4-FFF2-40B4-BE49-F238E27FC236}">
                <a16:creationId xmlns:a16="http://schemas.microsoft.com/office/drawing/2014/main" id="{D636ECFE-675E-2B4B-B1AA-81CC18CAF2B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18CE494-7FB6-E44D-B87C-091850A83F46}"/>
              </a:ext>
            </a:extLst>
          </p:cNvPr>
          <p:cNvSpPr>
            <a:spLocks noGrp="1"/>
          </p:cNvSpPr>
          <p:nvPr>
            <p:ph type="sldNum" sz="quarter" idx="12"/>
          </p:nvPr>
        </p:nvSpPr>
        <p:spPr/>
        <p:txBody>
          <a:bodyPr/>
          <a:lstStyle/>
          <a:p>
            <a:fld id="{223C8A1D-C690-374A-BBAF-BE150B79E8D3}" type="slidenum">
              <a:rPr lang="en-GB" smtClean="0"/>
              <a:t>‹#›</a:t>
            </a:fld>
            <a:endParaRPr lang="en-GB" dirty="0"/>
          </a:p>
        </p:txBody>
      </p:sp>
    </p:spTree>
    <p:extLst>
      <p:ext uri="{BB962C8B-B14F-4D97-AF65-F5344CB8AC3E}">
        <p14:creationId xmlns:p14="http://schemas.microsoft.com/office/powerpoint/2010/main" val="1161777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Black">
    <p:bg>
      <p:bgPr>
        <a:solidFill>
          <a:schemeClr val="tx2"/>
        </a:solidFill>
        <a:effectLst/>
      </p:bgPr>
    </p:bg>
    <p:spTree>
      <p:nvGrpSpPr>
        <p:cNvPr id="1" name=""/>
        <p:cNvGrpSpPr/>
        <p:nvPr/>
      </p:nvGrpSpPr>
      <p:grpSpPr>
        <a:xfrm>
          <a:off x="0" y="0"/>
          <a:ext cx="0" cy="0"/>
          <a:chOff x="0" y="0"/>
          <a:chExt cx="0" cy="0"/>
        </a:xfrm>
      </p:grpSpPr>
      <p:sp>
        <p:nvSpPr>
          <p:cNvPr id="77" name="object 22">
            <a:extLst>
              <a:ext uri="{FF2B5EF4-FFF2-40B4-BE49-F238E27FC236}">
                <a16:creationId xmlns:a16="http://schemas.microsoft.com/office/drawing/2014/main" id="{3A812725-A765-7446-935C-AF297F7BBBE0}"/>
              </a:ext>
            </a:extLst>
          </p:cNvPr>
          <p:cNvSpPr txBox="1">
            <a:spLocks noGrp="1"/>
          </p:cNvSpPr>
          <p:nvPr>
            <p:ph type="title" hasCustomPrompt="1"/>
          </p:nvPr>
        </p:nvSpPr>
        <p:spPr>
          <a:xfrm>
            <a:off x="309796" y="3016434"/>
            <a:ext cx="11557369" cy="2563814"/>
          </a:xfrm>
          <a:prstGeom prst="rect">
            <a:avLst/>
          </a:prstGeom>
        </p:spPr>
        <p:txBody>
          <a:bodyPr vert="horz" wrap="square" lIns="0" tIns="0" rIns="0" bIns="0" rtlCol="0" anchor="t">
            <a:noAutofit/>
          </a:bodyPr>
          <a:lstStyle>
            <a:lvl1pPr>
              <a:defRPr sz="6000" baseline="0">
                <a:solidFill>
                  <a:schemeClr val="bg2"/>
                </a:solidFill>
              </a:defRPr>
            </a:lvl1pPr>
          </a:lstStyle>
          <a:p>
            <a:pPr marL="7702" marR="3081">
              <a:lnSpc>
                <a:spcPts val="6501"/>
              </a:lnSpc>
              <a:spcBef>
                <a:spcPts val="819"/>
              </a:spcBef>
            </a:pPr>
            <a:r>
              <a:rPr lang="en-GB" sz="6004" spc="-76"/>
              <a:t>Presentation title</a:t>
            </a:r>
            <a:endParaRPr sz="6004"/>
          </a:p>
        </p:txBody>
      </p:sp>
      <p:sp>
        <p:nvSpPr>
          <p:cNvPr id="78" name="object 23">
            <a:extLst>
              <a:ext uri="{FF2B5EF4-FFF2-40B4-BE49-F238E27FC236}">
                <a16:creationId xmlns:a16="http://schemas.microsoft.com/office/drawing/2014/main" id="{9627D275-D64E-B04D-A318-D4A3D7DD6792}"/>
              </a:ext>
            </a:extLst>
          </p:cNvPr>
          <p:cNvSpPr/>
          <p:nvPr userDrawn="1"/>
        </p:nvSpPr>
        <p:spPr>
          <a:xfrm>
            <a:off x="317500" y="3016434"/>
            <a:ext cx="11557369"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dirty="0"/>
          </a:p>
        </p:txBody>
      </p:sp>
      <p:sp>
        <p:nvSpPr>
          <p:cNvPr id="79" name="object 24">
            <a:extLst>
              <a:ext uri="{FF2B5EF4-FFF2-40B4-BE49-F238E27FC236}">
                <a16:creationId xmlns:a16="http://schemas.microsoft.com/office/drawing/2014/main" id="{E7AFC72E-D21F-BB49-901B-34CE37001F0B}"/>
              </a:ext>
            </a:extLst>
          </p:cNvPr>
          <p:cNvSpPr/>
          <p:nvPr userDrawn="1"/>
        </p:nvSpPr>
        <p:spPr>
          <a:xfrm>
            <a:off x="317500" y="5659541"/>
            <a:ext cx="11557369"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dirty="0"/>
          </a:p>
        </p:txBody>
      </p:sp>
      <p:sp>
        <p:nvSpPr>
          <p:cNvPr id="6" name="Date Placeholder 5">
            <a:extLst>
              <a:ext uri="{FF2B5EF4-FFF2-40B4-BE49-F238E27FC236}">
                <a16:creationId xmlns:a16="http://schemas.microsoft.com/office/drawing/2014/main" id="{D194FBB1-9994-594D-B4FE-5C838120BBDC}"/>
              </a:ext>
            </a:extLst>
          </p:cNvPr>
          <p:cNvSpPr>
            <a:spLocks noGrp="1"/>
          </p:cNvSpPr>
          <p:nvPr>
            <p:ph type="dt" sz="half" idx="10"/>
          </p:nvPr>
        </p:nvSpPr>
        <p:spPr>
          <a:xfrm>
            <a:off x="309797" y="6183199"/>
            <a:ext cx="1252304" cy="359904"/>
          </a:xfrm>
        </p:spPr>
        <p:txBody>
          <a:bodyPr lIns="0" tIns="0" rIns="0" bIns="0" anchor="t"/>
          <a:lstStyle>
            <a:lvl1pPr marL="7702" algn="l" defTabSz="914400" rtl="0" eaLnBrk="1" latinLnBrk="0" hangingPunct="1">
              <a:defRPr lang="en-GB" sz="1243" kern="1200" spc="-36" smtClean="0">
                <a:solidFill>
                  <a:srgbClr val="FFFFFF"/>
                </a:solidFill>
                <a:latin typeface="Arial"/>
                <a:ea typeface="+mn-ea"/>
                <a:cs typeface="Arial"/>
              </a:defRPr>
            </a:lvl1pPr>
          </a:lstStyle>
          <a:p>
            <a:fld id="{74F9B9AC-BC3E-184B-B23C-C549220B31AC}" type="datetime1">
              <a:rPr lang="en-GB" smtClean="0"/>
              <a:t>12/06/2024</a:t>
            </a:fld>
            <a:endParaRPr lang="en-GB" dirty="0"/>
          </a:p>
        </p:txBody>
      </p:sp>
      <p:sp>
        <p:nvSpPr>
          <p:cNvPr id="84" name="Text Placeholder 83">
            <a:extLst>
              <a:ext uri="{FF2B5EF4-FFF2-40B4-BE49-F238E27FC236}">
                <a16:creationId xmlns:a16="http://schemas.microsoft.com/office/drawing/2014/main" id="{E525535E-EFCC-0B41-851E-9EBA858A3EF1}"/>
              </a:ext>
            </a:extLst>
          </p:cNvPr>
          <p:cNvSpPr>
            <a:spLocks noGrp="1"/>
          </p:cNvSpPr>
          <p:nvPr>
            <p:ph type="body" sz="quarter" idx="11" hasCustomPrompt="1"/>
          </p:nvPr>
        </p:nvSpPr>
        <p:spPr>
          <a:xfrm>
            <a:off x="317500" y="5738809"/>
            <a:ext cx="7747000" cy="365122"/>
          </a:xfrm>
        </p:spPr>
        <p:txBody>
          <a:bodyPr lIns="0" tIns="0" rIns="0" bIns="0">
            <a:no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Subtitle</a:t>
            </a:r>
          </a:p>
        </p:txBody>
      </p:sp>
      <p:pic>
        <p:nvPicPr>
          <p:cNvPr id="8" name="Graphic 7">
            <a:extLst>
              <a:ext uri="{FF2B5EF4-FFF2-40B4-BE49-F238E27FC236}">
                <a16:creationId xmlns:a16="http://schemas.microsoft.com/office/drawing/2014/main" id="{9364072F-8820-F74E-AC4E-E4BB05F1BDE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9797" y="314898"/>
            <a:ext cx="2318400" cy="681462"/>
          </a:xfrm>
          <a:prstGeom prst="rect">
            <a:avLst/>
          </a:prstGeom>
        </p:spPr>
      </p:pic>
    </p:spTree>
    <p:extLst>
      <p:ext uri="{BB962C8B-B14F-4D97-AF65-F5344CB8AC3E}">
        <p14:creationId xmlns:p14="http://schemas.microsoft.com/office/powerpoint/2010/main" val="36280108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am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60AC5-8DC4-3543-9731-C196D559E4D2}"/>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A36E6CC9-13D3-7242-B81C-B6438C607713}"/>
              </a:ext>
            </a:extLst>
          </p:cNvPr>
          <p:cNvSpPr>
            <a:spLocks noGrp="1"/>
          </p:cNvSpPr>
          <p:nvPr>
            <p:ph type="dt" sz="half" idx="10"/>
          </p:nvPr>
        </p:nvSpPr>
        <p:spPr/>
        <p:txBody>
          <a:bodyPr/>
          <a:lstStyle/>
          <a:p>
            <a:fld id="{B5659055-3832-3D4D-8548-A581DCEF48C3}" type="datetime1">
              <a:rPr lang="en-GB" smtClean="0"/>
              <a:t>12/06/2024</a:t>
            </a:fld>
            <a:endParaRPr lang="en-GB" dirty="0"/>
          </a:p>
        </p:txBody>
      </p:sp>
      <p:sp>
        <p:nvSpPr>
          <p:cNvPr id="4" name="Footer Placeholder 3">
            <a:extLst>
              <a:ext uri="{FF2B5EF4-FFF2-40B4-BE49-F238E27FC236}">
                <a16:creationId xmlns:a16="http://schemas.microsoft.com/office/drawing/2014/main" id="{D636ECFE-675E-2B4B-B1AA-81CC18CAF2B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18CE494-7FB6-E44D-B87C-091850A83F46}"/>
              </a:ext>
            </a:extLst>
          </p:cNvPr>
          <p:cNvSpPr>
            <a:spLocks noGrp="1"/>
          </p:cNvSpPr>
          <p:nvPr>
            <p:ph type="sldNum" sz="quarter" idx="12"/>
          </p:nvPr>
        </p:nvSpPr>
        <p:spPr/>
        <p:txBody>
          <a:bodyPr/>
          <a:lstStyle/>
          <a:p>
            <a:fld id="{223C8A1D-C690-374A-BBAF-BE150B79E8D3}" type="slidenum">
              <a:rPr lang="en-GB" smtClean="0"/>
              <a:t>‹#›</a:t>
            </a:fld>
            <a:endParaRPr lang="en-GB" dirty="0"/>
          </a:p>
        </p:txBody>
      </p:sp>
      <p:sp>
        <p:nvSpPr>
          <p:cNvPr id="9" name="Picture Placeholder 8">
            <a:extLst>
              <a:ext uri="{FF2B5EF4-FFF2-40B4-BE49-F238E27FC236}">
                <a16:creationId xmlns:a16="http://schemas.microsoft.com/office/drawing/2014/main" id="{6F29CAB4-AF1C-7540-8ABB-4D98C90B591E}"/>
              </a:ext>
            </a:extLst>
          </p:cNvPr>
          <p:cNvSpPr>
            <a:spLocks noGrp="1"/>
          </p:cNvSpPr>
          <p:nvPr>
            <p:ph type="pic" sz="quarter" idx="13"/>
          </p:nvPr>
        </p:nvSpPr>
        <p:spPr>
          <a:xfrm>
            <a:off x="309798" y="1557704"/>
            <a:ext cx="1733550" cy="1733550"/>
          </a:xfrm>
        </p:spPr>
        <p:txBody>
          <a:bodyPr anchor="ctr">
            <a:normAutofit/>
          </a:bodyPr>
          <a:lstStyle>
            <a:lvl1pPr marL="0" indent="0" algn="ctr">
              <a:buNone/>
              <a:defRPr sz="1200"/>
            </a:lvl1pPr>
          </a:lstStyle>
          <a:p>
            <a:endParaRPr lang="en-GB" dirty="0"/>
          </a:p>
        </p:txBody>
      </p:sp>
      <p:sp>
        <p:nvSpPr>
          <p:cNvPr id="11" name="Text Placeholder 10">
            <a:extLst>
              <a:ext uri="{FF2B5EF4-FFF2-40B4-BE49-F238E27FC236}">
                <a16:creationId xmlns:a16="http://schemas.microsoft.com/office/drawing/2014/main" id="{204190B4-E130-A94A-BEB9-2F039D251E5D}"/>
              </a:ext>
            </a:extLst>
          </p:cNvPr>
          <p:cNvSpPr>
            <a:spLocks noGrp="1"/>
          </p:cNvSpPr>
          <p:nvPr>
            <p:ph type="body" sz="quarter" idx="14" hasCustomPrompt="1"/>
          </p:nvPr>
        </p:nvSpPr>
        <p:spPr>
          <a:xfrm>
            <a:off x="2043348" y="1557704"/>
            <a:ext cx="1733550" cy="1733550"/>
          </a:xfrm>
          <a:solidFill>
            <a:schemeClr val="accent1"/>
          </a:solidFill>
        </p:spPr>
        <p:txBody>
          <a:bodyPr tIns="251999">
            <a:noAutofit/>
          </a:bodyPr>
          <a:lstStyle>
            <a:lvl1pPr marL="0" indent="0">
              <a:spcBef>
                <a:spcPts val="500"/>
              </a:spcBef>
              <a:buNone/>
              <a:tabLst/>
              <a:defRPr sz="1150">
                <a:solidFill>
                  <a:schemeClr val="bg2"/>
                </a:solidFill>
              </a:defRPr>
            </a:lvl1pPr>
            <a:lvl2pPr marL="0" indent="0">
              <a:spcBef>
                <a:spcPts val="500"/>
              </a:spcBef>
              <a:buNone/>
              <a:tabLst/>
              <a:defRPr sz="1150">
                <a:solidFill>
                  <a:schemeClr val="bg2"/>
                </a:solidFill>
              </a:defRPr>
            </a:lvl2pPr>
            <a:lvl3pPr marL="0" indent="0">
              <a:spcBef>
                <a:spcPts val="2400"/>
              </a:spcBef>
              <a:buNone/>
              <a:tabLst/>
              <a:defRPr sz="800">
                <a:solidFill>
                  <a:schemeClr val="bg2"/>
                </a:solidFill>
              </a:defRPr>
            </a:lvl3pPr>
            <a:lvl4pPr marL="1371600" indent="0">
              <a:buNone/>
              <a:defRPr sz="1150">
                <a:solidFill>
                  <a:schemeClr val="bg2"/>
                </a:solidFill>
              </a:defRPr>
            </a:lvl4pPr>
            <a:lvl5pPr marL="1828800" indent="0">
              <a:buNone/>
              <a:defRPr sz="1150">
                <a:solidFill>
                  <a:schemeClr val="bg2"/>
                </a:solidFill>
              </a:defRPr>
            </a:lvl5pPr>
          </a:lstStyle>
          <a:p>
            <a:pPr lvl="0"/>
            <a:r>
              <a:rPr lang="en-GB"/>
              <a:t>First name</a:t>
            </a:r>
          </a:p>
          <a:p>
            <a:pPr lvl="1"/>
            <a:r>
              <a:rPr lang="en-GB"/>
              <a:t>Last name</a:t>
            </a:r>
          </a:p>
          <a:p>
            <a:pPr lvl="2"/>
            <a:r>
              <a:rPr lang="en-GB"/>
              <a:t>Job title</a:t>
            </a:r>
          </a:p>
        </p:txBody>
      </p:sp>
      <p:sp>
        <p:nvSpPr>
          <p:cNvPr id="15" name="Picture Placeholder 8">
            <a:extLst>
              <a:ext uri="{FF2B5EF4-FFF2-40B4-BE49-F238E27FC236}">
                <a16:creationId xmlns:a16="http://schemas.microsoft.com/office/drawing/2014/main" id="{ED21A41A-63B7-C34D-9D0B-FC9A2218144A}"/>
              </a:ext>
            </a:extLst>
          </p:cNvPr>
          <p:cNvSpPr>
            <a:spLocks noGrp="1"/>
          </p:cNvSpPr>
          <p:nvPr>
            <p:ph type="pic" sz="quarter" idx="15"/>
          </p:nvPr>
        </p:nvSpPr>
        <p:spPr>
          <a:xfrm>
            <a:off x="4418350" y="1557704"/>
            <a:ext cx="1733550" cy="1733550"/>
          </a:xfrm>
        </p:spPr>
        <p:txBody>
          <a:bodyPr anchor="ctr">
            <a:normAutofit/>
          </a:bodyPr>
          <a:lstStyle>
            <a:lvl1pPr marL="0" indent="0" algn="ctr">
              <a:buNone/>
              <a:defRPr sz="1200"/>
            </a:lvl1pPr>
          </a:lstStyle>
          <a:p>
            <a:endParaRPr lang="en-GB" dirty="0"/>
          </a:p>
        </p:txBody>
      </p:sp>
      <p:sp>
        <p:nvSpPr>
          <p:cNvPr id="16" name="Text Placeholder 10">
            <a:extLst>
              <a:ext uri="{FF2B5EF4-FFF2-40B4-BE49-F238E27FC236}">
                <a16:creationId xmlns:a16="http://schemas.microsoft.com/office/drawing/2014/main" id="{3D6A4B64-77FB-1E4C-86CF-A2FD5D14BBCA}"/>
              </a:ext>
            </a:extLst>
          </p:cNvPr>
          <p:cNvSpPr>
            <a:spLocks noGrp="1"/>
          </p:cNvSpPr>
          <p:nvPr>
            <p:ph type="body" sz="quarter" idx="16" hasCustomPrompt="1"/>
          </p:nvPr>
        </p:nvSpPr>
        <p:spPr>
          <a:xfrm>
            <a:off x="6151900" y="1557704"/>
            <a:ext cx="1733550" cy="1733550"/>
          </a:xfrm>
          <a:solidFill>
            <a:schemeClr val="accent1"/>
          </a:solidFill>
        </p:spPr>
        <p:txBody>
          <a:bodyPr tIns="251999">
            <a:noAutofit/>
          </a:bodyPr>
          <a:lstStyle>
            <a:lvl1pPr marL="0" indent="0">
              <a:spcBef>
                <a:spcPts val="500"/>
              </a:spcBef>
              <a:buNone/>
              <a:tabLst/>
              <a:defRPr sz="1150">
                <a:solidFill>
                  <a:schemeClr val="bg2"/>
                </a:solidFill>
              </a:defRPr>
            </a:lvl1pPr>
            <a:lvl2pPr marL="0" indent="0">
              <a:spcBef>
                <a:spcPts val="500"/>
              </a:spcBef>
              <a:buNone/>
              <a:tabLst/>
              <a:defRPr sz="1150">
                <a:solidFill>
                  <a:schemeClr val="bg2"/>
                </a:solidFill>
              </a:defRPr>
            </a:lvl2pPr>
            <a:lvl3pPr marL="0" indent="0">
              <a:spcBef>
                <a:spcPts val="2400"/>
              </a:spcBef>
              <a:buNone/>
              <a:tabLst/>
              <a:defRPr sz="800">
                <a:solidFill>
                  <a:schemeClr val="bg2"/>
                </a:solidFill>
              </a:defRPr>
            </a:lvl3pPr>
            <a:lvl4pPr marL="1371600" indent="0">
              <a:buNone/>
              <a:defRPr sz="1150">
                <a:solidFill>
                  <a:schemeClr val="bg2"/>
                </a:solidFill>
              </a:defRPr>
            </a:lvl4pPr>
            <a:lvl5pPr marL="1828800" indent="0">
              <a:buNone/>
              <a:defRPr sz="1150">
                <a:solidFill>
                  <a:schemeClr val="bg2"/>
                </a:solidFill>
              </a:defRPr>
            </a:lvl5pPr>
          </a:lstStyle>
          <a:p>
            <a:pPr lvl="0"/>
            <a:r>
              <a:rPr lang="en-GB"/>
              <a:t>First name</a:t>
            </a:r>
          </a:p>
          <a:p>
            <a:pPr lvl="1"/>
            <a:r>
              <a:rPr lang="en-GB"/>
              <a:t>Last name</a:t>
            </a:r>
          </a:p>
          <a:p>
            <a:pPr lvl="2"/>
            <a:r>
              <a:rPr lang="en-GB"/>
              <a:t>Job title</a:t>
            </a:r>
          </a:p>
        </p:txBody>
      </p:sp>
      <p:sp>
        <p:nvSpPr>
          <p:cNvPr id="19" name="Picture Placeholder 8">
            <a:extLst>
              <a:ext uri="{FF2B5EF4-FFF2-40B4-BE49-F238E27FC236}">
                <a16:creationId xmlns:a16="http://schemas.microsoft.com/office/drawing/2014/main" id="{B6019427-851D-1A44-9F49-172D75933ECD}"/>
              </a:ext>
            </a:extLst>
          </p:cNvPr>
          <p:cNvSpPr>
            <a:spLocks noGrp="1"/>
          </p:cNvSpPr>
          <p:nvPr>
            <p:ph type="pic" sz="quarter" idx="17"/>
          </p:nvPr>
        </p:nvSpPr>
        <p:spPr>
          <a:xfrm>
            <a:off x="8415102" y="1557704"/>
            <a:ext cx="1733550" cy="1733550"/>
          </a:xfrm>
        </p:spPr>
        <p:txBody>
          <a:bodyPr anchor="ctr">
            <a:normAutofit/>
          </a:bodyPr>
          <a:lstStyle>
            <a:lvl1pPr marL="0" indent="0" algn="ctr">
              <a:buNone/>
              <a:defRPr sz="1200"/>
            </a:lvl1pPr>
          </a:lstStyle>
          <a:p>
            <a:endParaRPr lang="en-GB" dirty="0"/>
          </a:p>
        </p:txBody>
      </p:sp>
      <p:sp>
        <p:nvSpPr>
          <p:cNvPr id="20" name="Text Placeholder 10">
            <a:extLst>
              <a:ext uri="{FF2B5EF4-FFF2-40B4-BE49-F238E27FC236}">
                <a16:creationId xmlns:a16="http://schemas.microsoft.com/office/drawing/2014/main" id="{37E92C4B-8AD1-4647-BC3A-1E0DE55FA882}"/>
              </a:ext>
            </a:extLst>
          </p:cNvPr>
          <p:cNvSpPr>
            <a:spLocks noGrp="1"/>
          </p:cNvSpPr>
          <p:nvPr>
            <p:ph type="body" sz="quarter" idx="18" hasCustomPrompt="1"/>
          </p:nvPr>
        </p:nvSpPr>
        <p:spPr>
          <a:xfrm>
            <a:off x="10148652" y="1557704"/>
            <a:ext cx="1733550" cy="1733550"/>
          </a:xfrm>
          <a:solidFill>
            <a:schemeClr val="accent1"/>
          </a:solidFill>
        </p:spPr>
        <p:txBody>
          <a:bodyPr tIns="251999">
            <a:noAutofit/>
          </a:bodyPr>
          <a:lstStyle>
            <a:lvl1pPr marL="0" indent="0">
              <a:spcBef>
                <a:spcPts val="500"/>
              </a:spcBef>
              <a:buNone/>
              <a:tabLst/>
              <a:defRPr sz="1150">
                <a:solidFill>
                  <a:schemeClr val="bg2"/>
                </a:solidFill>
              </a:defRPr>
            </a:lvl1pPr>
            <a:lvl2pPr marL="0" indent="0">
              <a:spcBef>
                <a:spcPts val="500"/>
              </a:spcBef>
              <a:buNone/>
              <a:tabLst/>
              <a:defRPr sz="1150">
                <a:solidFill>
                  <a:schemeClr val="bg2"/>
                </a:solidFill>
              </a:defRPr>
            </a:lvl2pPr>
            <a:lvl3pPr marL="0" indent="0">
              <a:spcBef>
                <a:spcPts val="2400"/>
              </a:spcBef>
              <a:buNone/>
              <a:tabLst/>
              <a:defRPr sz="800">
                <a:solidFill>
                  <a:schemeClr val="bg2"/>
                </a:solidFill>
              </a:defRPr>
            </a:lvl3pPr>
            <a:lvl4pPr marL="1371600" indent="0">
              <a:buNone/>
              <a:defRPr sz="1150">
                <a:solidFill>
                  <a:schemeClr val="bg2"/>
                </a:solidFill>
              </a:defRPr>
            </a:lvl4pPr>
            <a:lvl5pPr marL="1828800" indent="0">
              <a:buNone/>
              <a:defRPr sz="1150">
                <a:solidFill>
                  <a:schemeClr val="bg2"/>
                </a:solidFill>
              </a:defRPr>
            </a:lvl5pPr>
          </a:lstStyle>
          <a:p>
            <a:pPr lvl="0"/>
            <a:r>
              <a:rPr lang="en-GB"/>
              <a:t>First name</a:t>
            </a:r>
          </a:p>
          <a:p>
            <a:pPr lvl="1"/>
            <a:r>
              <a:rPr lang="en-GB"/>
              <a:t>Last name</a:t>
            </a:r>
          </a:p>
          <a:p>
            <a:pPr lvl="2"/>
            <a:r>
              <a:rPr lang="en-GB"/>
              <a:t>Job title</a:t>
            </a:r>
          </a:p>
        </p:txBody>
      </p:sp>
      <p:sp>
        <p:nvSpPr>
          <p:cNvPr id="23" name="Picture Placeholder 8">
            <a:extLst>
              <a:ext uri="{FF2B5EF4-FFF2-40B4-BE49-F238E27FC236}">
                <a16:creationId xmlns:a16="http://schemas.microsoft.com/office/drawing/2014/main" id="{01EE1498-6411-B943-9975-A1C45D947282}"/>
              </a:ext>
            </a:extLst>
          </p:cNvPr>
          <p:cNvSpPr>
            <a:spLocks noGrp="1"/>
          </p:cNvSpPr>
          <p:nvPr>
            <p:ph type="pic" sz="quarter" idx="19"/>
          </p:nvPr>
        </p:nvSpPr>
        <p:spPr>
          <a:xfrm>
            <a:off x="309798" y="3673943"/>
            <a:ext cx="1733550" cy="1733550"/>
          </a:xfrm>
        </p:spPr>
        <p:txBody>
          <a:bodyPr anchor="ctr">
            <a:normAutofit/>
          </a:bodyPr>
          <a:lstStyle>
            <a:lvl1pPr marL="0" indent="0" algn="ctr">
              <a:buNone/>
              <a:defRPr sz="1200"/>
            </a:lvl1pPr>
          </a:lstStyle>
          <a:p>
            <a:endParaRPr lang="en-GB" dirty="0"/>
          </a:p>
        </p:txBody>
      </p:sp>
      <p:sp>
        <p:nvSpPr>
          <p:cNvPr id="24" name="Text Placeholder 10">
            <a:extLst>
              <a:ext uri="{FF2B5EF4-FFF2-40B4-BE49-F238E27FC236}">
                <a16:creationId xmlns:a16="http://schemas.microsoft.com/office/drawing/2014/main" id="{BDDBD8A4-0F16-6D40-ADF1-85BB21D5B519}"/>
              </a:ext>
            </a:extLst>
          </p:cNvPr>
          <p:cNvSpPr>
            <a:spLocks noGrp="1"/>
          </p:cNvSpPr>
          <p:nvPr>
            <p:ph type="body" sz="quarter" idx="20" hasCustomPrompt="1"/>
          </p:nvPr>
        </p:nvSpPr>
        <p:spPr>
          <a:xfrm>
            <a:off x="2043348" y="3673943"/>
            <a:ext cx="1733550" cy="1733550"/>
          </a:xfrm>
          <a:solidFill>
            <a:schemeClr val="accent1"/>
          </a:solidFill>
        </p:spPr>
        <p:txBody>
          <a:bodyPr tIns="251999">
            <a:noAutofit/>
          </a:bodyPr>
          <a:lstStyle>
            <a:lvl1pPr marL="0" indent="0">
              <a:spcBef>
                <a:spcPts val="500"/>
              </a:spcBef>
              <a:buNone/>
              <a:tabLst/>
              <a:defRPr sz="1150">
                <a:solidFill>
                  <a:schemeClr val="bg2"/>
                </a:solidFill>
              </a:defRPr>
            </a:lvl1pPr>
            <a:lvl2pPr marL="0" indent="0">
              <a:spcBef>
                <a:spcPts val="500"/>
              </a:spcBef>
              <a:buNone/>
              <a:tabLst/>
              <a:defRPr sz="1150">
                <a:solidFill>
                  <a:schemeClr val="bg2"/>
                </a:solidFill>
              </a:defRPr>
            </a:lvl2pPr>
            <a:lvl3pPr marL="0" indent="0">
              <a:spcBef>
                <a:spcPts val="2400"/>
              </a:spcBef>
              <a:buNone/>
              <a:tabLst/>
              <a:defRPr sz="800">
                <a:solidFill>
                  <a:schemeClr val="bg2"/>
                </a:solidFill>
              </a:defRPr>
            </a:lvl3pPr>
            <a:lvl4pPr marL="1371600" indent="0">
              <a:buNone/>
              <a:defRPr sz="1150">
                <a:solidFill>
                  <a:schemeClr val="bg2"/>
                </a:solidFill>
              </a:defRPr>
            </a:lvl4pPr>
            <a:lvl5pPr marL="1828800" indent="0">
              <a:buNone/>
              <a:defRPr sz="1150">
                <a:solidFill>
                  <a:schemeClr val="bg2"/>
                </a:solidFill>
              </a:defRPr>
            </a:lvl5pPr>
          </a:lstStyle>
          <a:p>
            <a:pPr lvl="0"/>
            <a:r>
              <a:rPr lang="en-GB"/>
              <a:t>First name</a:t>
            </a:r>
          </a:p>
          <a:p>
            <a:pPr lvl="1"/>
            <a:r>
              <a:rPr lang="en-GB"/>
              <a:t>Last name</a:t>
            </a:r>
          </a:p>
          <a:p>
            <a:pPr lvl="2"/>
            <a:r>
              <a:rPr lang="en-GB"/>
              <a:t>Job title</a:t>
            </a:r>
          </a:p>
        </p:txBody>
      </p:sp>
      <p:sp>
        <p:nvSpPr>
          <p:cNvPr id="27" name="Picture Placeholder 8">
            <a:extLst>
              <a:ext uri="{FF2B5EF4-FFF2-40B4-BE49-F238E27FC236}">
                <a16:creationId xmlns:a16="http://schemas.microsoft.com/office/drawing/2014/main" id="{5B1DE1DB-7F91-EB41-8A2E-A7ED9EA043DB}"/>
              </a:ext>
            </a:extLst>
          </p:cNvPr>
          <p:cNvSpPr>
            <a:spLocks noGrp="1"/>
          </p:cNvSpPr>
          <p:nvPr>
            <p:ph type="pic" sz="quarter" idx="21"/>
          </p:nvPr>
        </p:nvSpPr>
        <p:spPr>
          <a:xfrm>
            <a:off x="4418350" y="3673943"/>
            <a:ext cx="1733550" cy="1733550"/>
          </a:xfrm>
        </p:spPr>
        <p:txBody>
          <a:bodyPr anchor="ctr">
            <a:normAutofit/>
          </a:bodyPr>
          <a:lstStyle>
            <a:lvl1pPr marL="0" indent="0" algn="ctr">
              <a:buNone/>
              <a:defRPr sz="1200"/>
            </a:lvl1pPr>
          </a:lstStyle>
          <a:p>
            <a:endParaRPr lang="en-GB" dirty="0"/>
          </a:p>
        </p:txBody>
      </p:sp>
      <p:sp>
        <p:nvSpPr>
          <p:cNvPr id="28" name="Text Placeholder 10">
            <a:extLst>
              <a:ext uri="{FF2B5EF4-FFF2-40B4-BE49-F238E27FC236}">
                <a16:creationId xmlns:a16="http://schemas.microsoft.com/office/drawing/2014/main" id="{39CA0B7D-3FA4-284D-91A9-8DEB7748104A}"/>
              </a:ext>
            </a:extLst>
          </p:cNvPr>
          <p:cNvSpPr>
            <a:spLocks noGrp="1"/>
          </p:cNvSpPr>
          <p:nvPr>
            <p:ph type="body" sz="quarter" idx="22" hasCustomPrompt="1"/>
          </p:nvPr>
        </p:nvSpPr>
        <p:spPr>
          <a:xfrm>
            <a:off x="6151900" y="3673943"/>
            <a:ext cx="1733550" cy="1733550"/>
          </a:xfrm>
          <a:solidFill>
            <a:schemeClr val="accent1"/>
          </a:solidFill>
        </p:spPr>
        <p:txBody>
          <a:bodyPr tIns="251999">
            <a:noAutofit/>
          </a:bodyPr>
          <a:lstStyle>
            <a:lvl1pPr marL="0" indent="0">
              <a:spcBef>
                <a:spcPts val="500"/>
              </a:spcBef>
              <a:buNone/>
              <a:tabLst/>
              <a:defRPr sz="1150">
                <a:solidFill>
                  <a:schemeClr val="bg2"/>
                </a:solidFill>
              </a:defRPr>
            </a:lvl1pPr>
            <a:lvl2pPr marL="0" indent="0">
              <a:spcBef>
                <a:spcPts val="500"/>
              </a:spcBef>
              <a:buNone/>
              <a:tabLst/>
              <a:defRPr sz="1150">
                <a:solidFill>
                  <a:schemeClr val="bg2"/>
                </a:solidFill>
              </a:defRPr>
            </a:lvl2pPr>
            <a:lvl3pPr marL="0" indent="0">
              <a:spcBef>
                <a:spcPts val="2400"/>
              </a:spcBef>
              <a:buNone/>
              <a:tabLst/>
              <a:defRPr sz="800">
                <a:solidFill>
                  <a:schemeClr val="bg2"/>
                </a:solidFill>
              </a:defRPr>
            </a:lvl3pPr>
            <a:lvl4pPr marL="1371600" indent="0">
              <a:buNone/>
              <a:defRPr sz="1150">
                <a:solidFill>
                  <a:schemeClr val="bg2"/>
                </a:solidFill>
              </a:defRPr>
            </a:lvl4pPr>
            <a:lvl5pPr marL="1828800" indent="0">
              <a:buNone/>
              <a:defRPr sz="1150">
                <a:solidFill>
                  <a:schemeClr val="bg2"/>
                </a:solidFill>
              </a:defRPr>
            </a:lvl5pPr>
          </a:lstStyle>
          <a:p>
            <a:pPr lvl="0"/>
            <a:r>
              <a:rPr lang="en-GB"/>
              <a:t>First name</a:t>
            </a:r>
          </a:p>
          <a:p>
            <a:pPr lvl="1"/>
            <a:r>
              <a:rPr lang="en-GB"/>
              <a:t>Last name</a:t>
            </a:r>
          </a:p>
          <a:p>
            <a:pPr lvl="2"/>
            <a:r>
              <a:rPr lang="en-GB"/>
              <a:t>Job title</a:t>
            </a:r>
          </a:p>
        </p:txBody>
      </p:sp>
      <p:sp>
        <p:nvSpPr>
          <p:cNvPr id="31" name="Picture Placeholder 8">
            <a:extLst>
              <a:ext uri="{FF2B5EF4-FFF2-40B4-BE49-F238E27FC236}">
                <a16:creationId xmlns:a16="http://schemas.microsoft.com/office/drawing/2014/main" id="{9B8A93CA-8938-664E-A4CC-9BB3FE98245B}"/>
              </a:ext>
            </a:extLst>
          </p:cNvPr>
          <p:cNvSpPr>
            <a:spLocks noGrp="1"/>
          </p:cNvSpPr>
          <p:nvPr>
            <p:ph type="pic" sz="quarter" idx="23"/>
          </p:nvPr>
        </p:nvSpPr>
        <p:spPr>
          <a:xfrm>
            <a:off x="8415102" y="3673943"/>
            <a:ext cx="1733550" cy="1733550"/>
          </a:xfrm>
        </p:spPr>
        <p:txBody>
          <a:bodyPr anchor="ctr">
            <a:normAutofit/>
          </a:bodyPr>
          <a:lstStyle>
            <a:lvl1pPr marL="0" indent="0" algn="ctr">
              <a:buNone/>
              <a:defRPr sz="1200"/>
            </a:lvl1pPr>
          </a:lstStyle>
          <a:p>
            <a:endParaRPr lang="en-GB" dirty="0"/>
          </a:p>
        </p:txBody>
      </p:sp>
      <p:sp>
        <p:nvSpPr>
          <p:cNvPr id="32" name="Text Placeholder 10">
            <a:extLst>
              <a:ext uri="{FF2B5EF4-FFF2-40B4-BE49-F238E27FC236}">
                <a16:creationId xmlns:a16="http://schemas.microsoft.com/office/drawing/2014/main" id="{44DDD62C-EFA2-F543-A265-BD9713CD628A}"/>
              </a:ext>
            </a:extLst>
          </p:cNvPr>
          <p:cNvSpPr>
            <a:spLocks noGrp="1"/>
          </p:cNvSpPr>
          <p:nvPr>
            <p:ph type="body" sz="quarter" idx="24" hasCustomPrompt="1"/>
          </p:nvPr>
        </p:nvSpPr>
        <p:spPr>
          <a:xfrm>
            <a:off x="10148652" y="3673943"/>
            <a:ext cx="1733550" cy="1733550"/>
          </a:xfrm>
          <a:solidFill>
            <a:schemeClr val="accent1"/>
          </a:solidFill>
        </p:spPr>
        <p:txBody>
          <a:bodyPr tIns="251999">
            <a:noAutofit/>
          </a:bodyPr>
          <a:lstStyle>
            <a:lvl1pPr marL="0" indent="0">
              <a:spcBef>
                <a:spcPts val="500"/>
              </a:spcBef>
              <a:buNone/>
              <a:tabLst/>
              <a:defRPr sz="1150">
                <a:solidFill>
                  <a:schemeClr val="bg2"/>
                </a:solidFill>
              </a:defRPr>
            </a:lvl1pPr>
            <a:lvl2pPr marL="0" indent="0">
              <a:spcBef>
                <a:spcPts val="500"/>
              </a:spcBef>
              <a:buNone/>
              <a:tabLst/>
              <a:defRPr sz="1150">
                <a:solidFill>
                  <a:schemeClr val="bg2"/>
                </a:solidFill>
              </a:defRPr>
            </a:lvl2pPr>
            <a:lvl3pPr marL="0" indent="0">
              <a:spcBef>
                <a:spcPts val="2400"/>
              </a:spcBef>
              <a:buNone/>
              <a:tabLst/>
              <a:defRPr sz="800">
                <a:solidFill>
                  <a:schemeClr val="bg2"/>
                </a:solidFill>
              </a:defRPr>
            </a:lvl3pPr>
            <a:lvl4pPr marL="1371600" indent="0">
              <a:buNone/>
              <a:defRPr sz="1150">
                <a:solidFill>
                  <a:schemeClr val="bg2"/>
                </a:solidFill>
              </a:defRPr>
            </a:lvl4pPr>
            <a:lvl5pPr marL="1828800" indent="0">
              <a:buNone/>
              <a:defRPr sz="1150">
                <a:solidFill>
                  <a:schemeClr val="bg2"/>
                </a:solidFill>
              </a:defRPr>
            </a:lvl5pPr>
          </a:lstStyle>
          <a:p>
            <a:pPr lvl="0"/>
            <a:r>
              <a:rPr lang="en-GB"/>
              <a:t>First name</a:t>
            </a:r>
          </a:p>
          <a:p>
            <a:pPr lvl="1"/>
            <a:r>
              <a:rPr lang="en-GB"/>
              <a:t>Last name</a:t>
            </a:r>
          </a:p>
          <a:p>
            <a:pPr lvl="2"/>
            <a:r>
              <a:rPr lang="en-GB"/>
              <a:t>Job title</a:t>
            </a:r>
          </a:p>
        </p:txBody>
      </p:sp>
    </p:spTree>
    <p:extLst>
      <p:ext uri="{BB962C8B-B14F-4D97-AF65-F5344CB8AC3E}">
        <p14:creationId xmlns:p14="http://schemas.microsoft.com/office/powerpoint/2010/main" val="27911146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BAF727-9CD9-BC4D-BC7C-52823FEBE7E0}"/>
              </a:ext>
            </a:extLst>
          </p:cNvPr>
          <p:cNvSpPr>
            <a:spLocks noGrp="1"/>
          </p:cNvSpPr>
          <p:nvPr>
            <p:ph type="dt" sz="half" idx="10"/>
          </p:nvPr>
        </p:nvSpPr>
        <p:spPr/>
        <p:txBody>
          <a:bodyPr/>
          <a:lstStyle/>
          <a:p>
            <a:fld id="{5F366BF2-B8DC-594A-A066-A40CEF1910DD}" type="datetime1">
              <a:rPr lang="en-GB" smtClean="0"/>
              <a:t>12/06/2024</a:t>
            </a:fld>
            <a:endParaRPr lang="en-GB" dirty="0"/>
          </a:p>
        </p:txBody>
      </p:sp>
      <p:sp>
        <p:nvSpPr>
          <p:cNvPr id="3" name="Footer Placeholder 2">
            <a:extLst>
              <a:ext uri="{FF2B5EF4-FFF2-40B4-BE49-F238E27FC236}">
                <a16:creationId xmlns:a16="http://schemas.microsoft.com/office/drawing/2014/main" id="{53F39CA4-991B-2A4E-8264-2063987376E1}"/>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846E83C0-8193-684C-9732-9F570DA50ADF}"/>
              </a:ext>
            </a:extLst>
          </p:cNvPr>
          <p:cNvSpPr>
            <a:spLocks noGrp="1"/>
          </p:cNvSpPr>
          <p:nvPr>
            <p:ph type="sldNum" sz="quarter" idx="12"/>
          </p:nvPr>
        </p:nvSpPr>
        <p:spPr/>
        <p:txBody>
          <a:bodyPr/>
          <a:lstStyle/>
          <a:p>
            <a:fld id="{223C8A1D-C690-374A-BBAF-BE150B79E8D3}" type="slidenum">
              <a:rPr lang="en-GB" smtClean="0"/>
              <a:t>‹#›</a:t>
            </a:fld>
            <a:endParaRPr lang="en-GB" dirty="0"/>
          </a:p>
        </p:txBody>
      </p:sp>
    </p:spTree>
    <p:extLst>
      <p:ext uri="{BB962C8B-B14F-4D97-AF65-F5344CB8AC3E}">
        <p14:creationId xmlns:p14="http://schemas.microsoft.com/office/powerpoint/2010/main" val="34771063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962400-6D40-C440-BFDF-7221724C6AE6}"/>
              </a:ext>
            </a:extLst>
          </p:cNvPr>
          <p:cNvSpPr>
            <a:spLocks noGrp="1"/>
          </p:cNvSpPr>
          <p:nvPr>
            <p:ph idx="1"/>
          </p:nvPr>
        </p:nvSpPr>
        <p:spPr>
          <a:xfrm>
            <a:off x="5183188" y="987425"/>
            <a:ext cx="6699014" cy="5222875"/>
          </a:xfrm>
        </p:spPr>
        <p:txBody>
          <a:bodyPr lIns="0" tIns="0" rIns="0" bIns="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48A8BDB1-01A6-D74A-AFA7-9D45F901558F}"/>
              </a:ext>
            </a:extLst>
          </p:cNvPr>
          <p:cNvSpPr>
            <a:spLocks noGrp="1"/>
          </p:cNvSpPr>
          <p:nvPr>
            <p:ph type="body" sz="half" idx="2"/>
          </p:nvPr>
        </p:nvSpPr>
        <p:spPr>
          <a:xfrm>
            <a:off x="309798" y="987425"/>
            <a:ext cx="4462227" cy="5154705"/>
          </a:xfrm>
        </p:spPr>
        <p:txBody>
          <a:bodyPr lIns="0" tIns="0" rIns="0" bIns="0">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55E0076-8B2F-A848-8811-70961D99E4BC}"/>
              </a:ext>
            </a:extLst>
          </p:cNvPr>
          <p:cNvSpPr>
            <a:spLocks noGrp="1"/>
          </p:cNvSpPr>
          <p:nvPr>
            <p:ph type="dt" sz="half" idx="10"/>
          </p:nvPr>
        </p:nvSpPr>
        <p:spPr/>
        <p:txBody>
          <a:bodyPr/>
          <a:lstStyle/>
          <a:p>
            <a:fld id="{32B7F309-9A78-414E-90BF-A8D1DBE0D2CC}" type="datetime1">
              <a:rPr lang="en-GB" smtClean="0"/>
              <a:t>12/06/2024</a:t>
            </a:fld>
            <a:endParaRPr lang="en-GB" dirty="0"/>
          </a:p>
        </p:txBody>
      </p:sp>
      <p:sp>
        <p:nvSpPr>
          <p:cNvPr id="6" name="Footer Placeholder 5">
            <a:extLst>
              <a:ext uri="{FF2B5EF4-FFF2-40B4-BE49-F238E27FC236}">
                <a16:creationId xmlns:a16="http://schemas.microsoft.com/office/drawing/2014/main" id="{7A200824-FE70-AB4B-99AC-3A3B9279E93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A4348B9-52FF-4346-AE1B-368F75E0A480}"/>
              </a:ext>
            </a:extLst>
          </p:cNvPr>
          <p:cNvSpPr>
            <a:spLocks noGrp="1"/>
          </p:cNvSpPr>
          <p:nvPr>
            <p:ph type="sldNum" sz="quarter" idx="12"/>
          </p:nvPr>
        </p:nvSpPr>
        <p:spPr/>
        <p:txBody>
          <a:bodyPr/>
          <a:lstStyle/>
          <a:p>
            <a:fld id="{223C8A1D-C690-374A-BBAF-BE150B79E8D3}" type="slidenum">
              <a:rPr lang="en-GB" smtClean="0"/>
              <a:t>‹#›</a:t>
            </a:fld>
            <a:endParaRPr lang="en-GB" dirty="0"/>
          </a:p>
        </p:txBody>
      </p:sp>
      <p:sp>
        <p:nvSpPr>
          <p:cNvPr id="8" name="Title 7">
            <a:extLst>
              <a:ext uri="{FF2B5EF4-FFF2-40B4-BE49-F238E27FC236}">
                <a16:creationId xmlns:a16="http://schemas.microsoft.com/office/drawing/2014/main" id="{24426294-6EB9-6743-8DB9-656810FE29CF}"/>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17218249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C590C5F-2AE4-B74A-9EA9-07E16363A9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7BB5A8B5-07AC-DE42-847D-71C14379AB63}"/>
              </a:ext>
            </a:extLst>
          </p:cNvPr>
          <p:cNvSpPr>
            <a:spLocks noGrp="1"/>
          </p:cNvSpPr>
          <p:nvPr>
            <p:ph type="body" sz="half" idx="2"/>
          </p:nvPr>
        </p:nvSpPr>
        <p:spPr>
          <a:xfrm>
            <a:off x="309798" y="987425"/>
            <a:ext cx="4462227" cy="4881563"/>
          </a:xfrm>
        </p:spPr>
        <p:txBody>
          <a:bodyPr lIns="0" tIns="0" rIns="0" bIns="0">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AADEE1-76CC-284D-BD86-4C3847731260}"/>
              </a:ext>
            </a:extLst>
          </p:cNvPr>
          <p:cNvSpPr>
            <a:spLocks noGrp="1"/>
          </p:cNvSpPr>
          <p:nvPr>
            <p:ph type="dt" sz="half" idx="10"/>
          </p:nvPr>
        </p:nvSpPr>
        <p:spPr/>
        <p:txBody>
          <a:bodyPr/>
          <a:lstStyle/>
          <a:p>
            <a:fld id="{D634B2A3-02A8-1C42-8057-79BA64AFF0A9}" type="datetime1">
              <a:rPr lang="en-GB" smtClean="0"/>
              <a:t>12/06/2024</a:t>
            </a:fld>
            <a:endParaRPr lang="en-GB" dirty="0"/>
          </a:p>
        </p:txBody>
      </p:sp>
      <p:sp>
        <p:nvSpPr>
          <p:cNvPr id="6" name="Footer Placeholder 5">
            <a:extLst>
              <a:ext uri="{FF2B5EF4-FFF2-40B4-BE49-F238E27FC236}">
                <a16:creationId xmlns:a16="http://schemas.microsoft.com/office/drawing/2014/main" id="{66048DD7-1C29-B549-A858-21DEC164A173}"/>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C1E3E8B-78FC-6F47-A5D9-23FF168B97AE}"/>
              </a:ext>
            </a:extLst>
          </p:cNvPr>
          <p:cNvSpPr>
            <a:spLocks noGrp="1"/>
          </p:cNvSpPr>
          <p:nvPr>
            <p:ph type="sldNum" sz="quarter" idx="12"/>
          </p:nvPr>
        </p:nvSpPr>
        <p:spPr/>
        <p:txBody>
          <a:bodyPr/>
          <a:lstStyle/>
          <a:p>
            <a:fld id="{223C8A1D-C690-374A-BBAF-BE150B79E8D3}" type="slidenum">
              <a:rPr lang="en-GB" smtClean="0"/>
              <a:t>‹#›</a:t>
            </a:fld>
            <a:endParaRPr lang="en-GB" dirty="0"/>
          </a:p>
        </p:txBody>
      </p:sp>
      <p:sp>
        <p:nvSpPr>
          <p:cNvPr id="8" name="Title 7">
            <a:extLst>
              <a:ext uri="{FF2B5EF4-FFF2-40B4-BE49-F238E27FC236}">
                <a16:creationId xmlns:a16="http://schemas.microsoft.com/office/drawing/2014/main" id="{4F26AA9F-8A21-D647-800C-D530850CAE07}"/>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19148106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E963F-1113-B749-8699-9E7479C69296}"/>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10215747-6A72-414D-B8FE-FD8CB71D0E8B}"/>
              </a:ext>
            </a:extLst>
          </p:cNvPr>
          <p:cNvSpPr>
            <a:spLocks noGrp="1"/>
          </p:cNvSpPr>
          <p:nvPr>
            <p:ph type="dt" sz="half" idx="10"/>
          </p:nvPr>
        </p:nvSpPr>
        <p:spPr/>
        <p:txBody>
          <a:bodyPr/>
          <a:lstStyle/>
          <a:p>
            <a:fld id="{9C72A760-8D58-774E-B6FB-EBB934DB7554}" type="datetime1">
              <a:rPr lang="en-GB" smtClean="0"/>
              <a:t>12/06/2024</a:t>
            </a:fld>
            <a:endParaRPr lang="en-GB" dirty="0"/>
          </a:p>
        </p:txBody>
      </p:sp>
      <p:sp>
        <p:nvSpPr>
          <p:cNvPr id="4" name="Footer Placeholder 3">
            <a:extLst>
              <a:ext uri="{FF2B5EF4-FFF2-40B4-BE49-F238E27FC236}">
                <a16:creationId xmlns:a16="http://schemas.microsoft.com/office/drawing/2014/main" id="{73F25DBD-D389-6242-BE69-3BEE9F59AD4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0BDC0048-80D0-B840-B9F8-15698FE971EF}"/>
              </a:ext>
            </a:extLst>
          </p:cNvPr>
          <p:cNvSpPr>
            <a:spLocks noGrp="1"/>
          </p:cNvSpPr>
          <p:nvPr>
            <p:ph type="sldNum" sz="quarter" idx="12"/>
          </p:nvPr>
        </p:nvSpPr>
        <p:spPr/>
        <p:txBody>
          <a:bodyPr/>
          <a:lstStyle/>
          <a:p>
            <a:fld id="{223C8A1D-C690-374A-BBAF-BE150B79E8D3}" type="slidenum">
              <a:rPr lang="en-GB" smtClean="0"/>
              <a:pPr/>
              <a:t>‹#›</a:t>
            </a:fld>
            <a:endParaRPr lang="en-GB" dirty="0"/>
          </a:p>
        </p:txBody>
      </p:sp>
    </p:spTree>
    <p:extLst>
      <p:ext uri="{BB962C8B-B14F-4D97-AF65-F5344CB8AC3E}">
        <p14:creationId xmlns:p14="http://schemas.microsoft.com/office/powerpoint/2010/main" val="40332076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Bullets 2C with Imag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8A6E01D5-5D58-4199-83D3-66E61606493C}"/>
              </a:ext>
            </a:extLst>
          </p:cNvPr>
          <p:cNvSpPr>
            <a:spLocks noGrp="1"/>
          </p:cNvSpPr>
          <p:nvPr>
            <p:ph type="pic" sz="quarter" idx="15"/>
          </p:nvPr>
        </p:nvSpPr>
        <p:spPr>
          <a:xfrm>
            <a:off x="7394127" y="1095375"/>
            <a:ext cx="4475464" cy="5081588"/>
          </a:xfrm>
        </p:spPr>
        <p:txBody>
          <a:bodyPr/>
          <a:lstStyle/>
          <a:p>
            <a:r>
              <a:rPr lang="en-US" dirty="0"/>
              <a:t>Click icon to add picture</a:t>
            </a:r>
          </a:p>
        </p:txBody>
      </p:sp>
      <p:sp>
        <p:nvSpPr>
          <p:cNvPr id="2" name="Title 1">
            <a:extLst>
              <a:ext uri="{FF2B5EF4-FFF2-40B4-BE49-F238E27FC236}">
                <a16:creationId xmlns:a16="http://schemas.microsoft.com/office/drawing/2014/main" id="{0DCACBDC-E79D-47B0-8379-147691BE3EAB}"/>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404539E0-13C6-47B3-BBA4-CE8658E3D0D6}"/>
              </a:ext>
            </a:extLst>
          </p:cNvPr>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36" normalizeH="0" baseline="0" noProof="0" dirty="0">
              <a:ln>
                <a:noFill/>
              </a:ln>
              <a:solidFill>
                <a:srgbClr val="00008B">
                  <a:tint val="75000"/>
                </a:srgbClr>
              </a:solidFill>
              <a:effectLst/>
              <a:uLnTx/>
              <a:uFillTx/>
              <a:latin typeface="Arial"/>
              <a:ea typeface="+mn-ea"/>
              <a:cs typeface="Arial"/>
            </a:endParaRPr>
          </a:p>
        </p:txBody>
      </p:sp>
      <p:sp>
        <p:nvSpPr>
          <p:cNvPr id="4" name="Date Placeholder 3">
            <a:extLst>
              <a:ext uri="{FF2B5EF4-FFF2-40B4-BE49-F238E27FC236}">
                <a16:creationId xmlns:a16="http://schemas.microsoft.com/office/drawing/2014/main" id="{FF7B7691-FEA4-41A1-BE2D-8C760942718E}"/>
              </a:ext>
            </a:extLst>
          </p:cNvPr>
          <p:cNvSpPr>
            <a:spLocks noGrp="1"/>
          </p:cNvSpPr>
          <p:nvPr>
            <p:ph type="dt" sz="half"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775D55-F6C1-D341-8201-A5BD840C601E}" type="datetime1">
              <a:rPr kumimoji="0" lang="en-GB" sz="1000" b="0" i="0" u="none" strike="noStrike" kern="1200" cap="none" spc="-36" normalizeH="0" baseline="0" noProof="0" smtClean="0">
                <a:ln>
                  <a:noFill/>
                </a:ln>
                <a:solidFill>
                  <a:srgbClr val="00008B">
                    <a:tint val="75000"/>
                  </a:srgbClr>
                </a:solidFill>
                <a:effectLst/>
                <a:uLnTx/>
                <a:uFillTx/>
                <a:latin typeface="Arial"/>
                <a:ea typeface="+mn-ea"/>
                <a:cs typeface="Arial"/>
              </a:rPr>
              <a:pPr marL="0" marR="0" lvl="0" indent="0" algn="l" defTabSz="914400" rtl="0" eaLnBrk="1" fontAlgn="auto" latinLnBrk="0" hangingPunct="1">
                <a:lnSpc>
                  <a:spcPct val="100000"/>
                </a:lnSpc>
                <a:spcBef>
                  <a:spcPts val="0"/>
                </a:spcBef>
                <a:spcAft>
                  <a:spcPts val="0"/>
                </a:spcAft>
                <a:buClrTx/>
                <a:buSzTx/>
                <a:buFontTx/>
                <a:buNone/>
                <a:tabLst/>
                <a:defRPr/>
              </a:pPr>
              <a:t>12/06/2024</a:t>
            </a:fld>
            <a:endParaRPr kumimoji="0" lang="en-US" sz="1000" b="0" i="0" u="none" strike="noStrike" kern="1200" cap="none" spc="-36" normalizeH="0" baseline="0" noProof="0" dirty="0">
              <a:ln>
                <a:noFill/>
              </a:ln>
              <a:solidFill>
                <a:srgbClr val="00008B">
                  <a:tint val="75000"/>
                </a:srgbClr>
              </a:solidFill>
              <a:effectLst/>
              <a:uLnTx/>
              <a:uFillTx/>
              <a:latin typeface="Arial"/>
              <a:ea typeface="+mn-ea"/>
              <a:cs typeface="Arial"/>
            </a:endParaRPr>
          </a:p>
        </p:txBody>
      </p:sp>
      <p:sp>
        <p:nvSpPr>
          <p:cNvPr id="9" name="Text Placeholder 8">
            <a:extLst>
              <a:ext uri="{FF2B5EF4-FFF2-40B4-BE49-F238E27FC236}">
                <a16:creationId xmlns:a16="http://schemas.microsoft.com/office/drawing/2014/main" id="{82EEE993-1BA9-4FED-815A-16E25030A432}"/>
              </a:ext>
            </a:extLst>
          </p:cNvPr>
          <p:cNvSpPr>
            <a:spLocks noGrp="1"/>
          </p:cNvSpPr>
          <p:nvPr>
            <p:ph type="body" sz="quarter" idx="13"/>
          </p:nvPr>
        </p:nvSpPr>
        <p:spPr>
          <a:xfrm>
            <a:off x="310204" y="1094912"/>
            <a:ext cx="2778626" cy="5082051"/>
          </a:xfrm>
        </p:spPr>
        <p:txBody>
          <a:bodyPr>
            <a:normAutofit/>
          </a:bodyPr>
          <a:lstStyle>
            <a:lvl1pPr>
              <a:defRPr sz="1150"/>
            </a:lvl1pPr>
            <a:lvl2pPr>
              <a:defRPr sz="1150"/>
            </a:lvl2pPr>
            <a:lvl3pPr>
              <a:defRPr sz="1150"/>
            </a:lvl3pPr>
            <a:lvl4pPr>
              <a:defRPr sz="1150"/>
            </a:lvl4pPr>
            <a:lvl5pPr>
              <a:defRPr sz="11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8">
            <a:extLst>
              <a:ext uri="{FF2B5EF4-FFF2-40B4-BE49-F238E27FC236}">
                <a16:creationId xmlns:a16="http://schemas.microsoft.com/office/drawing/2014/main" id="{586B6F8C-D0D6-43E9-A41A-3864267270A2}"/>
              </a:ext>
            </a:extLst>
          </p:cNvPr>
          <p:cNvSpPr>
            <a:spLocks noGrp="1"/>
          </p:cNvSpPr>
          <p:nvPr>
            <p:ph type="body" sz="quarter" idx="14"/>
          </p:nvPr>
        </p:nvSpPr>
        <p:spPr>
          <a:xfrm>
            <a:off x="3492037" y="1094913"/>
            <a:ext cx="2778626" cy="5082049"/>
          </a:xfrm>
        </p:spPr>
        <p:txBody>
          <a:bodyPr>
            <a:normAutofit/>
          </a:bodyPr>
          <a:lstStyle>
            <a:lvl1pPr>
              <a:defRPr sz="1150"/>
            </a:lvl1pPr>
            <a:lvl2pPr>
              <a:defRPr sz="1150"/>
            </a:lvl2pPr>
            <a:lvl3pPr>
              <a:defRPr sz="1150"/>
            </a:lvl3pPr>
            <a:lvl4pPr>
              <a:defRPr sz="1150"/>
            </a:lvl4pPr>
            <a:lvl5pPr>
              <a:defRPr sz="11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6CECE96E-4135-494B-B825-939E9B605713}"/>
              </a:ext>
            </a:extLst>
          </p:cNvPr>
          <p:cNvSpPr>
            <a:spLocks noGrp="1"/>
          </p:cNvSpPr>
          <p:nvPr>
            <p:ph type="sldNum"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36" normalizeH="0" baseline="0" noProof="0" dirty="0">
                <a:ln>
                  <a:noFill/>
                </a:ln>
                <a:solidFill>
                  <a:srgbClr val="00008B">
                    <a:tint val="75000"/>
                  </a:srgbClr>
                </a:solidFill>
                <a:effectLst/>
                <a:uLnTx/>
                <a:uFillTx/>
                <a:latin typeface="Arial"/>
                <a:ea typeface="+mn-ea"/>
                <a:cs typeface="Arial"/>
              </a:rPr>
              <a:t>Page </a:t>
            </a:r>
            <a:fld id="{5A91C5AB-1EE9-3746-A212-CC3460B1ECCE}" type="slidenum">
              <a:rPr kumimoji="0" lang="en-US" sz="1000" b="0" i="0" u="none" strike="noStrike" kern="1200" cap="none" spc="-36" normalizeH="0" baseline="0" noProof="0" smtClean="0">
                <a:ln>
                  <a:noFill/>
                </a:ln>
                <a:solidFill>
                  <a:srgbClr val="00008B">
                    <a:tint val="75000"/>
                  </a:srgbClr>
                </a:solidFill>
                <a:effectLst/>
                <a:uLnTx/>
                <a:uFillTx/>
                <a:latin typeface="Arial"/>
                <a:ea typeface="+mn-ea"/>
                <a:cs typeface="Arial"/>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36" normalizeH="0" baseline="0" noProof="0" dirty="0">
              <a:ln>
                <a:noFill/>
              </a:ln>
              <a:solidFill>
                <a:srgbClr val="00008B">
                  <a:tint val="75000"/>
                </a:srgbClr>
              </a:solidFill>
              <a:effectLst/>
              <a:uLnTx/>
              <a:uFillTx/>
              <a:latin typeface="Arial"/>
              <a:ea typeface="+mn-ea"/>
              <a:cs typeface="Arial"/>
            </a:endParaRPr>
          </a:p>
        </p:txBody>
      </p:sp>
    </p:spTree>
    <p:extLst>
      <p:ext uri="{BB962C8B-B14F-4D97-AF65-F5344CB8AC3E}">
        <p14:creationId xmlns:p14="http://schemas.microsoft.com/office/powerpoint/2010/main" val="3870414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Red">
    <p:bg>
      <p:bgPr>
        <a:solidFill>
          <a:schemeClr val="accent2"/>
        </a:solidFill>
        <a:effectLst/>
      </p:bgPr>
    </p:bg>
    <p:spTree>
      <p:nvGrpSpPr>
        <p:cNvPr id="1" name=""/>
        <p:cNvGrpSpPr/>
        <p:nvPr/>
      </p:nvGrpSpPr>
      <p:grpSpPr>
        <a:xfrm>
          <a:off x="0" y="0"/>
          <a:ext cx="0" cy="0"/>
          <a:chOff x="0" y="0"/>
          <a:chExt cx="0" cy="0"/>
        </a:xfrm>
      </p:grpSpPr>
      <p:sp>
        <p:nvSpPr>
          <p:cNvPr id="77" name="object 22">
            <a:extLst>
              <a:ext uri="{FF2B5EF4-FFF2-40B4-BE49-F238E27FC236}">
                <a16:creationId xmlns:a16="http://schemas.microsoft.com/office/drawing/2014/main" id="{3A812725-A765-7446-935C-AF297F7BBBE0}"/>
              </a:ext>
            </a:extLst>
          </p:cNvPr>
          <p:cNvSpPr txBox="1">
            <a:spLocks noGrp="1"/>
          </p:cNvSpPr>
          <p:nvPr>
            <p:ph type="title" hasCustomPrompt="1"/>
          </p:nvPr>
        </p:nvSpPr>
        <p:spPr>
          <a:xfrm>
            <a:off x="309796" y="3016434"/>
            <a:ext cx="11557369" cy="2563814"/>
          </a:xfrm>
          <a:prstGeom prst="rect">
            <a:avLst/>
          </a:prstGeom>
        </p:spPr>
        <p:txBody>
          <a:bodyPr vert="horz" wrap="square" lIns="0" tIns="0" rIns="0" bIns="0" rtlCol="0" anchor="t">
            <a:noAutofit/>
          </a:bodyPr>
          <a:lstStyle>
            <a:lvl1pPr>
              <a:defRPr sz="6000" baseline="0">
                <a:solidFill>
                  <a:schemeClr val="bg2"/>
                </a:solidFill>
              </a:defRPr>
            </a:lvl1pPr>
          </a:lstStyle>
          <a:p>
            <a:pPr marL="7702" marR="3081">
              <a:lnSpc>
                <a:spcPts val="6501"/>
              </a:lnSpc>
              <a:spcBef>
                <a:spcPts val="819"/>
              </a:spcBef>
            </a:pPr>
            <a:r>
              <a:rPr lang="en-GB" sz="6004" spc="-76"/>
              <a:t>Presentation title</a:t>
            </a:r>
            <a:endParaRPr sz="6004"/>
          </a:p>
        </p:txBody>
      </p:sp>
      <p:sp>
        <p:nvSpPr>
          <p:cNvPr id="78" name="object 23">
            <a:extLst>
              <a:ext uri="{FF2B5EF4-FFF2-40B4-BE49-F238E27FC236}">
                <a16:creationId xmlns:a16="http://schemas.microsoft.com/office/drawing/2014/main" id="{9627D275-D64E-B04D-A318-D4A3D7DD6792}"/>
              </a:ext>
            </a:extLst>
          </p:cNvPr>
          <p:cNvSpPr/>
          <p:nvPr userDrawn="1"/>
        </p:nvSpPr>
        <p:spPr>
          <a:xfrm>
            <a:off x="317500" y="3016434"/>
            <a:ext cx="11557369"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dirty="0"/>
          </a:p>
        </p:txBody>
      </p:sp>
      <p:sp>
        <p:nvSpPr>
          <p:cNvPr id="79" name="object 24">
            <a:extLst>
              <a:ext uri="{FF2B5EF4-FFF2-40B4-BE49-F238E27FC236}">
                <a16:creationId xmlns:a16="http://schemas.microsoft.com/office/drawing/2014/main" id="{E7AFC72E-D21F-BB49-901B-34CE37001F0B}"/>
              </a:ext>
            </a:extLst>
          </p:cNvPr>
          <p:cNvSpPr/>
          <p:nvPr userDrawn="1"/>
        </p:nvSpPr>
        <p:spPr>
          <a:xfrm>
            <a:off x="317500" y="5659541"/>
            <a:ext cx="11557369"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dirty="0"/>
          </a:p>
        </p:txBody>
      </p:sp>
      <p:sp>
        <p:nvSpPr>
          <p:cNvPr id="6" name="Date Placeholder 5">
            <a:extLst>
              <a:ext uri="{FF2B5EF4-FFF2-40B4-BE49-F238E27FC236}">
                <a16:creationId xmlns:a16="http://schemas.microsoft.com/office/drawing/2014/main" id="{D194FBB1-9994-594D-B4FE-5C838120BBDC}"/>
              </a:ext>
            </a:extLst>
          </p:cNvPr>
          <p:cNvSpPr>
            <a:spLocks noGrp="1"/>
          </p:cNvSpPr>
          <p:nvPr>
            <p:ph type="dt" sz="half" idx="10"/>
          </p:nvPr>
        </p:nvSpPr>
        <p:spPr>
          <a:xfrm>
            <a:off x="309797" y="6183199"/>
            <a:ext cx="1252304" cy="359904"/>
          </a:xfrm>
        </p:spPr>
        <p:txBody>
          <a:bodyPr lIns="0" tIns="0" rIns="0" bIns="0" anchor="t"/>
          <a:lstStyle>
            <a:lvl1pPr marL="7702" algn="l" defTabSz="914400" rtl="0" eaLnBrk="1" latinLnBrk="0" hangingPunct="1">
              <a:defRPr lang="en-GB" sz="1243" kern="1200" spc="-36" smtClean="0">
                <a:solidFill>
                  <a:srgbClr val="FFFFFF"/>
                </a:solidFill>
                <a:latin typeface="Arial"/>
                <a:ea typeface="+mn-ea"/>
                <a:cs typeface="Arial"/>
              </a:defRPr>
            </a:lvl1pPr>
          </a:lstStyle>
          <a:p>
            <a:fld id="{2352E7D6-A717-D540-88DD-D0A9FC54BAB2}" type="datetime1">
              <a:rPr lang="en-GB" smtClean="0"/>
              <a:t>12/06/2024</a:t>
            </a:fld>
            <a:endParaRPr lang="en-GB" dirty="0"/>
          </a:p>
        </p:txBody>
      </p:sp>
      <p:sp>
        <p:nvSpPr>
          <p:cNvPr id="84" name="Text Placeholder 83">
            <a:extLst>
              <a:ext uri="{FF2B5EF4-FFF2-40B4-BE49-F238E27FC236}">
                <a16:creationId xmlns:a16="http://schemas.microsoft.com/office/drawing/2014/main" id="{E525535E-EFCC-0B41-851E-9EBA858A3EF1}"/>
              </a:ext>
            </a:extLst>
          </p:cNvPr>
          <p:cNvSpPr>
            <a:spLocks noGrp="1"/>
          </p:cNvSpPr>
          <p:nvPr>
            <p:ph type="body" sz="quarter" idx="11" hasCustomPrompt="1"/>
          </p:nvPr>
        </p:nvSpPr>
        <p:spPr>
          <a:xfrm>
            <a:off x="317500" y="5738809"/>
            <a:ext cx="7747000" cy="365122"/>
          </a:xfrm>
        </p:spPr>
        <p:txBody>
          <a:bodyPr lIns="0" tIns="0" rIns="0" bIns="0">
            <a:no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Subtitle</a:t>
            </a:r>
          </a:p>
        </p:txBody>
      </p:sp>
      <p:pic>
        <p:nvPicPr>
          <p:cNvPr id="8" name="Graphic 7">
            <a:extLst>
              <a:ext uri="{FF2B5EF4-FFF2-40B4-BE49-F238E27FC236}">
                <a16:creationId xmlns:a16="http://schemas.microsoft.com/office/drawing/2014/main" id="{6D205522-6F34-EF4A-91EF-999D1914842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9797" y="314898"/>
            <a:ext cx="2318400" cy="681462"/>
          </a:xfrm>
          <a:prstGeom prst="rect">
            <a:avLst/>
          </a:prstGeom>
        </p:spPr>
      </p:pic>
    </p:spTree>
    <p:extLst>
      <p:ext uri="{BB962C8B-B14F-4D97-AF65-F5344CB8AC3E}">
        <p14:creationId xmlns:p14="http://schemas.microsoft.com/office/powerpoint/2010/main" val="435734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slide 1">
    <p:bg>
      <p:bgPr>
        <a:solidFill>
          <a:srgbClr val="00B4A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71698" y="772020"/>
            <a:ext cx="5810944" cy="632580"/>
          </a:xfrm>
        </p:spPr>
        <p:txBody>
          <a:bodyPr anchor="b">
            <a:normAutofit/>
          </a:bodyPr>
          <a:lstStyle>
            <a:lvl1pPr marL="0" algn="l" defTabSz="914400" rtl="0" eaLnBrk="1" latinLnBrk="0" hangingPunct="1">
              <a:lnSpc>
                <a:spcPct val="90000"/>
              </a:lnSpc>
              <a:spcBef>
                <a:spcPts val="0"/>
              </a:spcBef>
              <a:buNone/>
              <a:defRPr lang="en-GB" sz="4500" kern="1200" spc="-33"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71698" y="1404600"/>
            <a:ext cx="5810944" cy="531169"/>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A220CDAC-79F9-4E49-8C07-03D6812EE1F5}"/>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89862B66-6391-664F-AE6E-16F90EF95CCC}" type="datetime1">
              <a:rPr lang="en-GB" smtClean="0"/>
              <a:t>12/06/2024</a:t>
            </a:fld>
            <a:endParaRPr lang="en-GB" dirty="0"/>
          </a:p>
        </p:txBody>
      </p:sp>
      <p:sp>
        <p:nvSpPr>
          <p:cNvPr id="5" name="Footer Placeholder 4">
            <a:extLst>
              <a:ext uri="{FF2B5EF4-FFF2-40B4-BE49-F238E27FC236}">
                <a16:creationId xmlns:a16="http://schemas.microsoft.com/office/drawing/2014/main" id="{895CAC75-984F-1E44-9B93-A04F26E9041A}"/>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dirty="0"/>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6" name="Text Placeholder 42">
            <a:extLst>
              <a:ext uri="{FF2B5EF4-FFF2-40B4-BE49-F238E27FC236}">
                <a16:creationId xmlns:a16="http://schemas.microsoft.com/office/drawing/2014/main" id="{8BC991BD-74D8-7F44-B301-1AA020A957E2}"/>
              </a:ext>
            </a:extLst>
          </p:cNvPr>
          <p:cNvSpPr>
            <a:spLocks noGrp="1"/>
          </p:cNvSpPr>
          <p:nvPr>
            <p:ph type="body" sz="quarter" idx="17" hasCustomPrompt="1"/>
          </p:nvPr>
        </p:nvSpPr>
        <p:spPr>
          <a:xfrm>
            <a:off x="271699" y="305304"/>
            <a:ext cx="594752" cy="398230"/>
          </a:xfrm>
        </p:spPr>
        <p:txBody>
          <a:bodyPr lIns="0" tIns="0" rIns="0" bIns="0" anchor="ctr">
            <a:norm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74726" y="772020"/>
            <a:ext cx="6109358" cy="6109358"/>
          </a:xfrm>
          <a:prstGeom prst="rect">
            <a:avLst/>
          </a:prstGeom>
        </p:spPr>
      </p:pic>
      <p:pic>
        <p:nvPicPr>
          <p:cNvPr id="13" name="Graphic 12">
            <a:extLst>
              <a:ext uri="{FF2B5EF4-FFF2-40B4-BE49-F238E27FC236}">
                <a16:creationId xmlns:a16="http://schemas.microsoft.com/office/drawing/2014/main" id="{C303A5B5-3360-0C4A-A5F5-266CDCCD41D3}"/>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3027767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slide 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71698" y="772020"/>
            <a:ext cx="5810944" cy="632580"/>
          </a:xfrm>
        </p:spPr>
        <p:txBody>
          <a:bodyPr anchor="b">
            <a:normAutofit/>
          </a:bodyPr>
          <a:lstStyle>
            <a:lvl1pPr marL="0" algn="l" defTabSz="914400" rtl="0" eaLnBrk="1" latinLnBrk="0" hangingPunct="1">
              <a:lnSpc>
                <a:spcPct val="90000"/>
              </a:lnSpc>
              <a:spcBef>
                <a:spcPts val="0"/>
              </a:spcBef>
              <a:buNone/>
              <a:defRPr lang="en-GB" sz="4500" kern="1200" spc="-33"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71698" y="1404600"/>
            <a:ext cx="5810944" cy="531169"/>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7" name="Freeform 76">
            <a:extLst>
              <a:ext uri="{FF2B5EF4-FFF2-40B4-BE49-F238E27FC236}">
                <a16:creationId xmlns:a16="http://schemas.microsoft.com/office/drawing/2014/main" id="{2B950231-5F5C-FF4B-814E-D0021BF25388}"/>
              </a:ext>
            </a:extLst>
          </p:cNvPr>
          <p:cNvSpPr/>
          <p:nvPr userDrawn="1"/>
        </p:nvSpPr>
        <p:spPr>
          <a:xfrm>
            <a:off x="6082642" y="703780"/>
            <a:ext cx="6366" cy="6154220"/>
          </a:xfrm>
          <a:custGeom>
            <a:avLst/>
            <a:gdLst>
              <a:gd name="connsiteX0" fmla="*/ 0 w 6366"/>
              <a:gd name="connsiteY0" fmla="*/ 0 h 6154220"/>
              <a:gd name="connsiteX1" fmla="*/ 0 w 6366"/>
              <a:gd name="connsiteY1" fmla="*/ 6154220 h 6154220"/>
            </a:gdLst>
            <a:ahLst/>
            <a:cxnLst>
              <a:cxn ang="0">
                <a:pos x="connsiteX0" y="connsiteY0"/>
              </a:cxn>
              <a:cxn ang="0">
                <a:pos x="connsiteX1" y="connsiteY1"/>
              </a:cxn>
            </a:cxnLst>
            <a:rect l="l" t="t" r="r" b="b"/>
            <a:pathLst>
              <a:path w="6366" h="6154220">
                <a:moveTo>
                  <a:pt x="0" y="0"/>
                </a:moveTo>
                <a:lnTo>
                  <a:pt x="0" y="6154220"/>
                </a:lnTo>
              </a:path>
            </a:pathLst>
          </a:custGeom>
          <a:ln w="9525" cap="flat">
            <a:solidFill>
              <a:srgbClr val="FFFFFF"/>
            </a:solidFill>
            <a:prstDash val="solid"/>
            <a:miter/>
          </a:ln>
        </p:spPr>
        <p:txBody>
          <a:bodyPr rtlCol="0" anchor="ctr"/>
          <a:lstStyle/>
          <a:p>
            <a:endParaRPr lang="en-GB" dirty="0"/>
          </a:p>
        </p:txBody>
      </p:sp>
      <p:sp>
        <p:nvSpPr>
          <p:cNvPr id="78" name="Date Placeholder 3">
            <a:extLst>
              <a:ext uri="{FF2B5EF4-FFF2-40B4-BE49-F238E27FC236}">
                <a16:creationId xmlns:a16="http://schemas.microsoft.com/office/drawing/2014/main" id="{6894AD6D-C7D4-BE42-9291-4FFACE142DFB}"/>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C5F40569-7EAF-4140-8C31-D9879D43A70E}" type="datetime1">
              <a:rPr lang="en-GB" smtClean="0"/>
              <a:t>12/06/2024</a:t>
            </a:fld>
            <a:endParaRPr lang="en-GB" dirty="0"/>
          </a:p>
        </p:txBody>
      </p:sp>
      <p:sp>
        <p:nvSpPr>
          <p:cNvPr id="79" name="Footer Placeholder 4">
            <a:extLst>
              <a:ext uri="{FF2B5EF4-FFF2-40B4-BE49-F238E27FC236}">
                <a16:creationId xmlns:a16="http://schemas.microsoft.com/office/drawing/2014/main" id="{87A5C4AB-9B99-5449-AB39-A0CBA439031A}"/>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dirty="0"/>
          </a:p>
        </p:txBody>
      </p:sp>
      <p:sp>
        <p:nvSpPr>
          <p:cNvPr id="81" name="Text Placeholder 42">
            <a:extLst>
              <a:ext uri="{FF2B5EF4-FFF2-40B4-BE49-F238E27FC236}">
                <a16:creationId xmlns:a16="http://schemas.microsoft.com/office/drawing/2014/main" id="{26A11E91-7A1D-BE49-9E30-ACFD5B1B3DB9}"/>
              </a:ext>
            </a:extLst>
          </p:cNvPr>
          <p:cNvSpPr>
            <a:spLocks noGrp="1"/>
          </p:cNvSpPr>
          <p:nvPr>
            <p:ph type="body" sz="quarter" idx="17" hasCustomPrompt="1"/>
          </p:nvPr>
        </p:nvSpPr>
        <p:spPr>
          <a:xfrm>
            <a:off x="271699" y="305304"/>
            <a:ext cx="594752" cy="398230"/>
          </a:xfrm>
        </p:spPr>
        <p:txBody>
          <a:bodyPr lIns="0" tIns="0" rIns="0" bIns="0" anchor="ctr">
            <a:norm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99209" y="772020"/>
            <a:ext cx="5869858" cy="5869858"/>
          </a:xfrm>
          <a:prstGeom prst="rect">
            <a:avLst/>
          </a:prstGeom>
        </p:spPr>
      </p:pic>
      <p:pic>
        <p:nvPicPr>
          <p:cNvPr id="13" name="Graphic 12">
            <a:extLst>
              <a:ext uri="{FF2B5EF4-FFF2-40B4-BE49-F238E27FC236}">
                <a16:creationId xmlns:a16="http://schemas.microsoft.com/office/drawing/2014/main" id="{8212CBC1-9283-1C46-A636-76A36B200576}"/>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2647603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Slide 3">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71698" y="772020"/>
            <a:ext cx="5810944" cy="632580"/>
          </a:xfrm>
        </p:spPr>
        <p:txBody>
          <a:bodyPr anchor="b">
            <a:normAutofit/>
          </a:bodyPr>
          <a:lstStyle>
            <a:lvl1pPr marL="0" algn="l" defTabSz="914400" rtl="0" eaLnBrk="1" latinLnBrk="0" hangingPunct="1">
              <a:lnSpc>
                <a:spcPct val="90000"/>
              </a:lnSpc>
              <a:spcBef>
                <a:spcPts val="0"/>
              </a:spcBef>
              <a:buNone/>
              <a:defRPr lang="en-GB" sz="4500" kern="1200" spc="-33"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71698" y="1404600"/>
            <a:ext cx="5810944" cy="531169"/>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6" name="Freeform 75">
            <a:extLst>
              <a:ext uri="{FF2B5EF4-FFF2-40B4-BE49-F238E27FC236}">
                <a16:creationId xmlns:a16="http://schemas.microsoft.com/office/drawing/2014/main" id="{1655B42D-6291-5D4E-B9CC-8B8FF50C6EB1}"/>
              </a:ext>
            </a:extLst>
          </p:cNvPr>
          <p:cNvSpPr/>
          <p:nvPr userDrawn="1"/>
        </p:nvSpPr>
        <p:spPr>
          <a:xfrm>
            <a:off x="6082642" y="703780"/>
            <a:ext cx="6366" cy="6154220"/>
          </a:xfrm>
          <a:custGeom>
            <a:avLst/>
            <a:gdLst>
              <a:gd name="connsiteX0" fmla="*/ 0 w 6366"/>
              <a:gd name="connsiteY0" fmla="*/ 0 h 6154220"/>
              <a:gd name="connsiteX1" fmla="*/ 0 w 6366"/>
              <a:gd name="connsiteY1" fmla="*/ 6154220 h 6154220"/>
            </a:gdLst>
            <a:ahLst/>
            <a:cxnLst>
              <a:cxn ang="0">
                <a:pos x="connsiteX0" y="connsiteY0"/>
              </a:cxn>
              <a:cxn ang="0">
                <a:pos x="connsiteX1" y="connsiteY1"/>
              </a:cxn>
            </a:cxnLst>
            <a:rect l="l" t="t" r="r" b="b"/>
            <a:pathLst>
              <a:path w="6366" h="6154220">
                <a:moveTo>
                  <a:pt x="0" y="0"/>
                </a:moveTo>
                <a:lnTo>
                  <a:pt x="0" y="6154220"/>
                </a:lnTo>
              </a:path>
            </a:pathLst>
          </a:custGeom>
          <a:ln w="9525" cap="flat">
            <a:solidFill>
              <a:srgbClr val="FFFFFF"/>
            </a:solidFill>
            <a:prstDash val="solid"/>
            <a:miter/>
          </a:ln>
        </p:spPr>
        <p:txBody>
          <a:bodyPr rtlCol="0" anchor="ctr"/>
          <a:lstStyle/>
          <a:p>
            <a:endParaRPr lang="en-GB" dirty="0"/>
          </a:p>
        </p:txBody>
      </p:sp>
      <p:sp>
        <p:nvSpPr>
          <p:cNvPr id="77" name="Date Placeholder 3">
            <a:extLst>
              <a:ext uri="{FF2B5EF4-FFF2-40B4-BE49-F238E27FC236}">
                <a16:creationId xmlns:a16="http://schemas.microsoft.com/office/drawing/2014/main" id="{3A696D3B-5C80-1547-8954-C7BDB754A58B}"/>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F9944797-CA36-A54E-9242-208F8D0FC215}" type="datetime1">
              <a:rPr lang="en-GB" smtClean="0"/>
              <a:t>12/06/2024</a:t>
            </a:fld>
            <a:endParaRPr lang="en-GB" dirty="0"/>
          </a:p>
        </p:txBody>
      </p:sp>
      <p:sp>
        <p:nvSpPr>
          <p:cNvPr id="78" name="Footer Placeholder 4">
            <a:extLst>
              <a:ext uri="{FF2B5EF4-FFF2-40B4-BE49-F238E27FC236}">
                <a16:creationId xmlns:a16="http://schemas.microsoft.com/office/drawing/2014/main" id="{45EE5062-5412-9A42-8E66-218332A1B07B}"/>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dirty="0"/>
          </a:p>
        </p:txBody>
      </p:sp>
      <p:sp>
        <p:nvSpPr>
          <p:cNvPr id="80" name="Text Placeholder 42">
            <a:extLst>
              <a:ext uri="{FF2B5EF4-FFF2-40B4-BE49-F238E27FC236}">
                <a16:creationId xmlns:a16="http://schemas.microsoft.com/office/drawing/2014/main" id="{53BBB0DA-1CF9-AB41-BFEE-62F51805E222}"/>
              </a:ext>
            </a:extLst>
          </p:cNvPr>
          <p:cNvSpPr>
            <a:spLocks noGrp="1"/>
          </p:cNvSpPr>
          <p:nvPr>
            <p:ph type="body" sz="quarter" idx="17" hasCustomPrompt="1"/>
          </p:nvPr>
        </p:nvSpPr>
        <p:spPr>
          <a:xfrm>
            <a:off x="271699" y="305304"/>
            <a:ext cx="594752" cy="398230"/>
          </a:xfrm>
        </p:spPr>
        <p:txBody>
          <a:bodyPr lIns="0" tIns="0" rIns="0" bIns="0" anchor="ctr">
            <a:norm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15653" y="772020"/>
            <a:ext cx="6076347" cy="6076347"/>
          </a:xfrm>
          <a:prstGeom prst="rect">
            <a:avLst/>
          </a:prstGeom>
        </p:spPr>
      </p:pic>
      <p:pic>
        <p:nvPicPr>
          <p:cNvPr id="13" name="Graphic 12">
            <a:extLst>
              <a:ext uri="{FF2B5EF4-FFF2-40B4-BE49-F238E27FC236}">
                <a16:creationId xmlns:a16="http://schemas.microsoft.com/office/drawing/2014/main" id="{5D9CCE70-A690-0743-B9C2-9648DEA264EF}"/>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56990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slide 4">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71698" y="772020"/>
            <a:ext cx="5810944" cy="632580"/>
          </a:xfrm>
        </p:spPr>
        <p:txBody>
          <a:bodyPr anchor="b">
            <a:normAutofit/>
          </a:bodyPr>
          <a:lstStyle>
            <a:lvl1pPr marL="0" algn="l" defTabSz="914400" rtl="0" eaLnBrk="1" latinLnBrk="0" hangingPunct="1">
              <a:lnSpc>
                <a:spcPct val="90000"/>
              </a:lnSpc>
              <a:spcBef>
                <a:spcPts val="0"/>
              </a:spcBef>
              <a:buNone/>
              <a:defRPr lang="en-GB" sz="4500" kern="1200" spc="-33"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71698" y="1404600"/>
            <a:ext cx="5810944" cy="531169"/>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6" name="Freeform 75">
            <a:extLst>
              <a:ext uri="{FF2B5EF4-FFF2-40B4-BE49-F238E27FC236}">
                <a16:creationId xmlns:a16="http://schemas.microsoft.com/office/drawing/2014/main" id="{1655B42D-6291-5D4E-B9CC-8B8FF50C6EB1}"/>
              </a:ext>
            </a:extLst>
          </p:cNvPr>
          <p:cNvSpPr/>
          <p:nvPr userDrawn="1"/>
        </p:nvSpPr>
        <p:spPr>
          <a:xfrm>
            <a:off x="6082642" y="703780"/>
            <a:ext cx="6366" cy="6154220"/>
          </a:xfrm>
          <a:custGeom>
            <a:avLst/>
            <a:gdLst>
              <a:gd name="connsiteX0" fmla="*/ 0 w 6366"/>
              <a:gd name="connsiteY0" fmla="*/ 0 h 6154220"/>
              <a:gd name="connsiteX1" fmla="*/ 0 w 6366"/>
              <a:gd name="connsiteY1" fmla="*/ 6154220 h 6154220"/>
            </a:gdLst>
            <a:ahLst/>
            <a:cxnLst>
              <a:cxn ang="0">
                <a:pos x="connsiteX0" y="connsiteY0"/>
              </a:cxn>
              <a:cxn ang="0">
                <a:pos x="connsiteX1" y="connsiteY1"/>
              </a:cxn>
            </a:cxnLst>
            <a:rect l="l" t="t" r="r" b="b"/>
            <a:pathLst>
              <a:path w="6366" h="6154220">
                <a:moveTo>
                  <a:pt x="0" y="0"/>
                </a:moveTo>
                <a:lnTo>
                  <a:pt x="0" y="6154220"/>
                </a:lnTo>
              </a:path>
            </a:pathLst>
          </a:custGeom>
          <a:ln w="9525" cap="flat">
            <a:solidFill>
              <a:srgbClr val="FFFFFF"/>
            </a:solidFill>
            <a:prstDash val="solid"/>
            <a:miter/>
          </a:ln>
        </p:spPr>
        <p:txBody>
          <a:bodyPr rtlCol="0" anchor="ctr"/>
          <a:lstStyle/>
          <a:p>
            <a:endParaRPr lang="en-GB" dirty="0"/>
          </a:p>
        </p:txBody>
      </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6082642" y="703535"/>
            <a:ext cx="6109358" cy="6154220"/>
          </a:xfrm>
        </p:spPr>
        <p:txBody>
          <a:bodyPr anchor="ctr"/>
          <a:lstStyle>
            <a:lvl1pPr algn="ctr">
              <a:defRPr/>
            </a:lvl1pPr>
          </a:lstStyle>
          <a:p>
            <a:endParaRPr lang="en-GB" dirty="0"/>
          </a:p>
        </p:txBody>
      </p:sp>
      <p:sp>
        <p:nvSpPr>
          <p:cNvPr id="12" name="Date Placeholder 3">
            <a:extLst>
              <a:ext uri="{FF2B5EF4-FFF2-40B4-BE49-F238E27FC236}">
                <a16:creationId xmlns:a16="http://schemas.microsoft.com/office/drawing/2014/main" id="{5D75D81D-9C6D-8141-843D-120FB3E55A41}"/>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77BE763C-7FED-244E-82A4-C21B4BA472EC}" type="datetime1">
              <a:rPr lang="en-GB" smtClean="0"/>
              <a:t>12/06/2024</a:t>
            </a:fld>
            <a:endParaRPr lang="en-GB" dirty="0"/>
          </a:p>
        </p:txBody>
      </p:sp>
      <p:sp>
        <p:nvSpPr>
          <p:cNvPr id="13" name="Footer Placeholder 4">
            <a:extLst>
              <a:ext uri="{FF2B5EF4-FFF2-40B4-BE49-F238E27FC236}">
                <a16:creationId xmlns:a16="http://schemas.microsoft.com/office/drawing/2014/main" id="{D2EBBB99-4D25-B146-A988-FAD44B184B20}"/>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dirty="0"/>
          </a:p>
        </p:txBody>
      </p:sp>
      <p:sp>
        <p:nvSpPr>
          <p:cNvPr id="15" name="Text Placeholder 42">
            <a:extLst>
              <a:ext uri="{FF2B5EF4-FFF2-40B4-BE49-F238E27FC236}">
                <a16:creationId xmlns:a16="http://schemas.microsoft.com/office/drawing/2014/main" id="{80D32C0E-EFEF-3C4A-8036-5592C7869C52}"/>
              </a:ext>
            </a:extLst>
          </p:cNvPr>
          <p:cNvSpPr>
            <a:spLocks noGrp="1"/>
          </p:cNvSpPr>
          <p:nvPr>
            <p:ph type="body" sz="quarter" idx="17" hasCustomPrompt="1"/>
          </p:nvPr>
        </p:nvSpPr>
        <p:spPr>
          <a:xfrm>
            <a:off x="271699" y="305304"/>
            <a:ext cx="594752" cy="398230"/>
          </a:xfrm>
        </p:spPr>
        <p:txBody>
          <a:bodyPr lIns="0" tIns="0" rIns="0" bIns="0" anchor="ctr">
            <a:norm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a:t>
            </a:r>
          </a:p>
        </p:txBody>
      </p:sp>
      <p:pic>
        <p:nvPicPr>
          <p:cNvPr id="14" name="Graphic 13">
            <a:extLst>
              <a:ext uri="{FF2B5EF4-FFF2-40B4-BE49-F238E27FC236}">
                <a16:creationId xmlns:a16="http://schemas.microsoft.com/office/drawing/2014/main" id="{F45A6211-4265-D046-832C-07CC52C997A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1656971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Slide 5">
    <p:bg>
      <p:bgPr>
        <a:solidFill>
          <a:srgbClr val="00B4A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71698" y="772020"/>
            <a:ext cx="5810944" cy="632580"/>
          </a:xfrm>
        </p:spPr>
        <p:txBody>
          <a:bodyPr anchor="b">
            <a:normAutofit/>
          </a:bodyPr>
          <a:lstStyle>
            <a:lvl1pPr marL="0" algn="l" defTabSz="914400" rtl="0" eaLnBrk="1" latinLnBrk="0" hangingPunct="1">
              <a:lnSpc>
                <a:spcPct val="90000"/>
              </a:lnSpc>
              <a:spcBef>
                <a:spcPts val="0"/>
              </a:spcBef>
              <a:buNone/>
              <a:defRPr lang="en-GB" sz="4500" kern="1200" spc="-33"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71698" y="1404600"/>
            <a:ext cx="5810944" cy="531169"/>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6" name="Freeform 75">
            <a:extLst>
              <a:ext uri="{FF2B5EF4-FFF2-40B4-BE49-F238E27FC236}">
                <a16:creationId xmlns:a16="http://schemas.microsoft.com/office/drawing/2014/main" id="{1655B42D-6291-5D4E-B9CC-8B8FF50C6EB1}"/>
              </a:ext>
            </a:extLst>
          </p:cNvPr>
          <p:cNvSpPr/>
          <p:nvPr userDrawn="1"/>
        </p:nvSpPr>
        <p:spPr>
          <a:xfrm>
            <a:off x="6082642" y="703780"/>
            <a:ext cx="6366" cy="6154220"/>
          </a:xfrm>
          <a:custGeom>
            <a:avLst/>
            <a:gdLst>
              <a:gd name="connsiteX0" fmla="*/ 0 w 6366"/>
              <a:gd name="connsiteY0" fmla="*/ 0 h 6154220"/>
              <a:gd name="connsiteX1" fmla="*/ 0 w 6366"/>
              <a:gd name="connsiteY1" fmla="*/ 6154220 h 6154220"/>
            </a:gdLst>
            <a:ahLst/>
            <a:cxnLst>
              <a:cxn ang="0">
                <a:pos x="connsiteX0" y="connsiteY0"/>
              </a:cxn>
              <a:cxn ang="0">
                <a:pos x="connsiteX1" y="connsiteY1"/>
              </a:cxn>
            </a:cxnLst>
            <a:rect l="l" t="t" r="r" b="b"/>
            <a:pathLst>
              <a:path w="6366" h="6154220">
                <a:moveTo>
                  <a:pt x="0" y="0"/>
                </a:moveTo>
                <a:lnTo>
                  <a:pt x="0" y="6154220"/>
                </a:lnTo>
              </a:path>
            </a:pathLst>
          </a:custGeom>
          <a:ln w="9525" cap="flat">
            <a:solidFill>
              <a:srgbClr val="FFFFFF"/>
            </a:solidFill>
            <a:prstDash val="solid"/>
            <a:miter/>
          </a:ln>
        </p:spPr>
        <p:txBody>
          <a:bodyPr rtlCol="0" anchor="ctr"/>
          <a:lstStyle/>
          <a:p>
            <a:endParaRPr lang="en-GB" dirty="0"/>
          </a:p>
        </p:txBody>
      </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6082642" y="703535"/>
            <a:ext cx="6109358" cy="6154220"/>
          </a:xfrm>
        </p:spPr>
        <p:txBody>
          <a:bodyPr anchor="ctr"/>
          <a:lstStyle>
            <a:lvl1pPr algn="ctr">
              <a:defRPr/>
            </a:lvl1pPr>
          </a:lstStyle>
          <a:p>
            <a:endParaRPr lang="en-GB" dirty="0"/>
          </a:p>
        </p:txBody>
      </p:sp>
      <p:sp>
        <p:nvSpPr>
          <p:cNvPr id="12" name="Date Placeholder 3">
            <a:extLst>
              <a:ext uri="{FF2B5EF4-FFF2-40B4-BE49-F238E27FC236}">
                <a16:creationId xmlns:a16="http://schemas.microsoft.com/office/drawing/2014/main" id="{5D75D81D-9C6D-8141-843D-120FB3E55A41}"/>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D9953351-230A-B447-9CE4-8AD88F06B66E}" type="datetime1">
              <a:rPr lang="en-GB" smtClean="0"/>
              <a:t>12/06/2024</a:t>
            </a:fld>
            <a:endParaRPr lang="en-GB" dirty="0"/>
          </a:p>
        </p:txBody>
      </p:sp>
      <p:sp>
        <p:nvSpPr>
          <p:cNvPr id="13" name="Footer Placeholder 4">
            <a:extLst>
              <a:ext uri="{FF2B5EF4-FFF2-40B4-BE49-F238E27FC236}">
                <a16:creationId xmlns:a16="http://schemas.microsoft.com/office/drawing/2014/main" id="{D2EBBB99-4D25-B146-A988-FAD44B184B20}"/>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dirty="0"/>
          </a:p>
        </p:txBody>
      </p:sp>
      <p:sp>
        <p:nvSpPr>
          <p:cNvPr id="15" name="Text Placeholder 42">
            <a:extLst>
              <a:ext uri="{FF2B5EF4-FFF2-40B4-BE49-F238E27FC236}">
                <a16:creationId xmlns:a16="http://schemas.microsoft.com/office/drawing/2014/main" id="{80D32C0E-EFEF-3C4A-8036-5592C7869C52}"/>
              </a:ext>
            </a:extLst>
          </p:cNvPr>
          <p:cNvSpPr>
            <a:spLocks noGrp="1"/>
          </p:cNvSpPr>
          <p:nvPr>
            <p:ph type="body" sz="quarter" idx="17" hasCustomPrompt="1"/>
          </p:nvPr>
        </p:nvSpPr>
        <p:spPr>
          <a:xfrm>
            <a:off x="271699" y="305304"/>
            <a:ext cx="594752" cy="398230"/>
          </a:xfrm>
        </p:spPr>
        <p:txBody>
          <a:bodyPr lIns="0" tIns="0" rIns="0" bIns="0" anchor="ctr">
            <a:norm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a:t>
            </a:r>
          </a:p>
        </p:txBody>
      </p:sp>
      <p:pic>
        <p:nvPicPr>
          <p:cNvPr id="14" name="Graphic 13">
            <a:extLst>
              <a:ext uri="{FF2B5EF4-FFF2-40B4-BE49-F238E27FC236}">
                <a16:creationId xmlns:a16="http://schemas.microsoft.com/office/drawing/2014/main" id="{98A69987-F7CA-B44F-ABAE-2E069FDE4FF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171338314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B400DB-B5C0-A043-BB71-790D59106CA7}"/>
              </a:ext>
            </a:extLst>
          </p:cNvPr>
          <p:cNvGrpSpPr/>
          <p:nvPr userDrawn="1"/>
        </p:nvGrpSpPr>
        <p:grpSpPr>
          <a:xfrm>
            <a:off x="0" y="305303"/>
            <a:ext cx="12192000" cy="398477"/>
            <a:chOff x="4538444" y="318053"/>
            <a:chExt cx="2709644" cy="398477"/>
          </a:xfrm>
        </p:grpSpPr>
        <p:cxnSp>
          <p:nvCxnSpPr>
            <p:cNvPr id="19" name="Straight Connector 18">
              <a:extLst>
                <a:ext uri="{FF2B5EF4-FFF2-40B4-BE49-F238E27FC236}">
                  <a16:creationId xmlns:a16="http://schemas.microsoft.com/office/drawing/2014/main" id="{42C6D31E-9EF5-DE4A-B7ED-93A282EFC0CC}"/>
                </a:ext>
              </a:extLst>
            </p:cNvPr>
            <p:cNvCxnSpPr/>
            <p:nvPr userDrawn="1"/>
          </p:nvCxnSpPr>
          <p:spPr>
            <a:xfrm>
              <a:off x="4538444" y="318053"/>
              <a:ext cx="270964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876258C-AB7A-5648-A79F-BEE0EDBEA7C4}"/>
                </a:ext>
              </a:extLst>
            </p:cNvPr>
            <p:cNvCxnSpPr/>
            <p:nvPr userDrawn="1"/>
          </p:nvCxnSpPr>
          <p:spPr>
            <a:xfrm>
              <a:off x="4538444" y="716530"/>
              <a:ext cx="270964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Placeholder 1">
            <a:extLst>
              <a:ext uri="{FF2B5EF4-FFF2-40B4-BE49-F238E27FC236}">
                <a16:creationId xmlns:a16="http://schemas.microsoft.com/office/drawing/2014/main" id="{0D336530-6A5B-F848-B531-1E78891D7B24}"/>
              </a:ext>
            </a:extLst>
          </p:cNvPr>
          <p:cNvSpPr>
            <a:spLocks noGrp="1"/>
          </p:cNvSpPr>
          <p:nvPr>
            <p:ph type="title"/>
          </p:nvPr>
        </p:nvSpPr>
        <p:spPr>
          <a:xfrm>
            <a:off x="309798" y="400237"/>
            <a:ext cx="3624778" cy="208610"/>
          </a:xfrm>
          <a:prstGeom prst="rect">
            <a:avLst/>
          </a:prstGeom>
        </p:spPr>
        <p:txBody>
          <a:bodyPr vert="horz" lIns="0" tIns="0" rIns="0" bIns="0" rtlCol="0" anchor="ctr">
            <a:noAutofit/>
          </a:bodyPr>
          <a:lstStyle/>
          <a:p>
            <a:r>
              <a:rPr lang="en-GB"/>
              <a:t>Click to edit Master title style</a:t>
            </a:r>
          </a:p>
        </p:txBody>
      </p:sp>
      <p:sp>
        <p:nvSpPr>
          <p:cNvPr id="3" name="Text Placeholder 2">
            <a:extLst>
              <a:ext uri="{FF2B5EF4-FFF2-40B4-BE49-F238E27FC236}">
                <a16:creationId xmlns:a16="http://schemas.microsoft.com/office/drawing/2014/main" id="{169869F2-E028-3345-8990-DF58BF701219}"/>
              </a:ext>
            </a:extLst>
          </p:cNvPr>
          <p:cNvSpPr>
            <a:spLocks noGrp="1"/>
          </p:cNvSpPr>
          <p:nvPr>
            <p:ph type="body" idx="1"/>
          </p:nvPr>
        </p:nvSpPr>
        <p:spPr>
          <a:xfrm>
            <a:off x="309798" y="1825625"/>
            <a:ext cx="11572404"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00F16AD-C6DE-BA44-9299-0ED9DAE3F52D}"/>
              </a:ext>
            </a:extLst>
          </p:cNvPr>
          <p:cNvSpPr>
            <a:spLocks noGrp="1"/>
          </p:cNvSpPr>
          <p:nvPr>
            <p:ph type="dt" sz="half" idx="2"/>
          </p:nvPr>
        </p:nvSpPr>
        <p:spPr>
          <a:xfrm>
            <a:off x="1793160" y="6356350"/>
            <a:ext cx="1984375" cy="365125"/>
          </a:xfrm>
          <a:prstGeom prst="rect">
            <a:avLst/>
          </a:prstGeom>
        </p:spPr>
        <p:txBody>
          <a:bodyPr vert="horz" lIns="91440" tIns="45720" rIns="91440" bIns="45720" rtlCol="0" anchor="ctr"/>
          <a:lstStyle>
            <a:lvl1pPr algn="l">
              <a:defRPr sz="1150">
                <a:solidFill>
                  <a:schemeClr val="tx1"/>
                </a:solidFill>
              </a:defRPr>
            </a:lvl1pPr>
          </a:lstStyle>
          <a:p>
            <a:fld id="{C5905A1F-AEC5-DC43-A6C2-D11DE53DCE35}" type="datetime1">
              <a:rPr lang="en-GB" smtClean="0"/>
              <a:t>12/06/2024</a:t>
            </a:fld>
            <a:endParaRPr lang="en-GB" dirty="0"/>
          </a:p>
        </p:txBody>
      </p:sp>
      <p:sp>
        <p:nvSpPr>
          <p:cNvPr id="5" name="Footer Placeholder 4">
            <a:extLst>
              <a:ext uri="{FF2B5EF4-FFF2-40B4-BE49-F238E27FC236}">
                <a16:creationId xmlns:a16="http://schemas.microsoft.com/office/drawing/2014/main" id="{187A0821-B10C-6146-9AD5-0F4155C57236}"/>
              </a:ext>
            </a:extLst>
          </p:cNvPr>
          <p:cNvSpPr>
            <a:spLocks noGrp="1"/>
          </p:cNvSpPr>
          <p:nvPr>
            <p:ph type="ftr" sz="quarter" idx="3"/>
          </p:nvPr>
        </p:nvSpPr>
        <p:spPr>
          <a:xfrm>
            <a:off x="4038600" y="6337743"/>
            <a:ext cx="4114800" cy="365125"/>
          </a:xfrm>
          <a:prstGeom prst="rect">
            <a:avLst/>
          </a:prstGeom>
        </p:spPr>
        <p:txBody>
          <a:bodyPr vert="horz" lIns="91440" tIns="45720" rIns="91440" bIns="45720" rtlCol="0" anchor="ctr"/>
          <a:lstStyle>
            <a:lvl1pPr algn="ctr">
              <a:defRPr sz="1150">
                <a:solidFill>
                  <a:schemeClr val="tx1"/>
                </a:solidFill>
              </a:defRPr>
            </a:lvl1pPr>
          </a:lstStyle>
          <a:p>
            <a:endParaRPr lang="en-GB" dirty="0"/>
          </a:p>
        </p:txBody>
      </p:sp>
      <p:sp>
        <p:nvSpPr>
          <p:cNvPr id="6" name="Slide Number Placeholder 5">
            <a:extLst>
              <a:ext uri="{FF2B5EF4-FFF2-40B4-BE49-F238E27FC236}">
                <a16:creationId xmlns:a16="http://schemas.microsoft.com/office/drawing/2014/main" id="{2FEB6AF0-D802-5344-9D9B-24F0BF4F0FA7}"/>
              </a:ext>
            </a:extLst>
          </p:cNvPr>
          <p:cNvSpPr>
            <a:spLocks noGrp="1"/>
          </p:cNvSpPr>
          <p:nvPr>
            <p:ph type="sldNum" sz="quarter" idx="4"/>
          </p:nvPr>
        </p:nvSpPr>
        <p:spPr>
          <a:xfrm>
            <a:off x="9139002" y="6356350"/>
            <a:ext cx="2743200" cy="365125"/>
          </a:xfrm>
          <a:prstGeom prst="rect">
            <a:avLst/>
          </a:prstGeom>
        </p:spPr>
        <p:txBody>
          <a:bodyPr vert="horz" lIns="0" tIns="0" rIns="0" bIns="0" rtlCol="0" anchor="ctr"/>
          <a:lstStyle>
            <a:lvl1pPr algn="r">
              <a:defRPr sz="1150">
                <a:solidFill>
                  <a:schemeClr val="tx1"/>
                </a:solidFill>
              </a:defRPr>
            </a:lvl1pPr>
          </a:lstStyle>
          <a:p>
            <a:fld id="{223C8A1D-C690-374A-BBAF-BE150B79E8D3}" type="slidenum">
              <a:rPr lang="en-GB" smtClean="0"/>
              <a:pPr/>
              <a:t>‹#›</a:t>
            </a:fld>
            <a:endParaRPr lang="en-GB" dirty="0"/>
          </a:p>
        </p:txBody>
      </p:sp>
      <p:pic>
        <p:nvPicPr>
          <p:cNvPr id="11" name="Graphic 10">
            <a:extLst>
              <a:ext uri="{FF2B5EF4-FFF2-40B4-BE49-F238E27FC236}">
                <a16:creationId xmlns:a16="http://schemas.microsoft.com/office/drawing/2014/main" id="{D6B8404D-39F8-084D-824E-5630702531B2}"/>
              </a:ext>
            </a:extLst>
          </p:cNvPr>
          <p:cNvPicPr>
            <a:picLocks noChangeAspect="1"/>
          </p:cNvPicPr>
          <p:nvPr userDrawn="1"/>
        </p:nvPicPr>
        <p:blipFill>
          <a:blip r:embed="rId37">
            <a:extLst>
              <a:ext uri="{96DAC541-7B7A-43D3-8B79-37D633B846F1}">
                <asvg:svgBlip xmlns:asvg="http://schemas.microsoft.com/office/drawing/2016/SVG/main" r:embed="rId38"/>
              </a:ext>
            </a:extLst>
          </a:blip>
          <a:srcRect/>
          <a:stretch/>
        </p:blipFill>
        <p:spPr>
          <a:xfrm>
            <a:off x="102368" y="6301078"/>
            <a:ext cx="1491660" cy="438453"/>
          </a:xfrm>
          <a:prstGeom prst="rect">
            <a:avLst/>
          </a:prstGeom>
        </p:spPr>
      </p:pic>
    </p:spTree>
    <p:extLst>
      <p:ext uri="{BB962C8B-B14F-4D97-AF65-F5344CB8AC3E}">
        <p14:creationId xmlns:p14="http://schemas.microsoft.com/office/powerpoint/2010/main" val="263204372"/>
      </p:ext>
    </p:extLst>
  </p:cSld>
  <p:clrMap bg1="lt1" tx1="dk1" bg2="lt2" tx2="dk2" accent1="accent1" accent2="accent2" accent3="accent3" accent4="accent4" accent5="accent5" accent6="accent6" hlink="hlink" folHlink="folHlink"/>
  <p:sldLayoutIdLst>
    <p:sldLayoutId id="2147483683" r:id="rId1"/>
    <p:sldLayoutId id="2147483682" r:id="rId2"/>
    <p:sldLayoutId id="2147483684" r:id="rId3"/>
    <p:sldLayoutId id="2147483685" r:id="rId4"/>
    <p:sldLayoutId id="2147483649" r:id="rId5"/>
    <p:sldLayoutId id="2147483661" r:id="rId6"/>
    <p:sldLayoutId id="2147483662" r:id="rId7"/>
    <p:sldLayoutId id="2147483681" r:id="rId8"/>
    <p:sldLayoutId id="2147483664" r:id="rId9"/>
    <p:sldLayoutId id="2147483663" r:id="rId10"/>
    <p:sldLayoutId id="2147483666" r:id="rId11"/>
    <p:sldLayoutId id="2147483667" r:id="rId12"/>
    <p:sldLayoutId id="2147483679" r:id="rId13"/>
    <p:sldLayoutId id="2147483680" r:id="rId14"/>
    <p:sldLayoutId id="2147483677" r:id="rId15"/>
    <p:sldLayoutId id="2147483676" r:id="rId16"/>
    <p:sldLayoutId id="2147483678" r:id="rId17"/>
    <p:sldLayoutId id="2147483669" r:id="rId18"/>
    <p:sldLayoutId id="2147483668" r:id="rId19"/>
    <p:sldLayoutId id="2147483670" r:id="rId20"/>
    <p:sldLayoutId id="2147483674" r:id="rId21"/>
    <p:sldLayoutId id="2147483665" r:id="rId22"/>
    <p:sldLayoutId id="2147483671" r:id="rId23"/>
    <p:sldLayoutId id="2147483672" r:id="rId24"/>
    <p:sldLayoutId id="2147483673" r:id="rId25"/>
    <p:sldLayoutId id="2147483650" r:id="rId26"/>
    <p:sldLayoutId id="2147483652" r:id="rId27"/>
    <p:sldLayoutId id="2147483653" r:id="rId28"/>
    <p:sldLayoutId id="2147483654" r:id="rId29"/>
    <p:sldLayoutId id="2147483675" r:id="rId30"/>
    <p:sldLayoutId id="2147483655" r:id="rId31"/>
    <p:sldLayoutId id="2147483656" r:id="rId32"/>
    <p:sldLayoutId id="2147483657" r:id="rId33"/>
    <p:sldLayoutId id="2147483660" r:id="rId34"/>
    <p:sldLayoutId id="2147483689" r:id="rId35"/>
  </p:sldLayoutIdLst>
  <p:hf hdr="0" ftr="0" dt="0"/>
  <p:txStyles>
    <p:titleStyle>
      <a:lvl1pPr algn="l" defTabSz="914400" rtl="0" eaLnBrk="1" latinLnBrk="0" hangingPunct="1">
        <a:lnSpc>
          <a:spcPct val="90000"/>
        </a:lnSpc>
        <a:spcBef>
          <a:spcPct val="0"/>
        </a:spcBef>
        <a:buNone/>
        <a:defRPr lang="en-GB" sz="1300" kern="1200" spc="0" baseline="0" dirty="0" smtClean="0">
          <a:solidFill>
            <a:srgbClr val="051426"/>
          </a:solidFill>
          <a:latin typeface="Arial"/>
          <a:ea typeface="+mn-ea"/>
          <a:cs typeface="Arial"/>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69879-CB69-6049-A75F-4B4E969DD17C}"/>
              </a:ext>
            </a:extLst>
          </p:cNvPr>
          <p:cNvSpPr>
            <a:spLocks noGrp="1"/>
          </p:cNvSpPr>
          <p:nvPr>
            <p:ph type="title"/>
          </p:nvPr>
        </p:nvSpPr>
        <p:spPr/>
        <p:txBody>
          <a:bodyPr/>
          <a:lstStyle/>
          <a:p>
            <a:r>
              <a:rPr lang="en-GB" dirty="0"/>
              <a:t>DIP API &amp; Webhook Response Guidance </a:t>
            </a:r>
          </a:p>
        </p:txBody>
      </p:sp>
      <p:sp>
        <p:nvSpPr>
          <p:cNvPr id="3" name="Text Placeholder 2">
            <a:extLst>
              <a:ext uri="{FF2B5EF4-FFF2-40B4-BE49-F238E27FC236}">
                <a16:creationId xmlns:a16="http://schemas.microsoft.com/office/drawing/2014/main" id="{881E9F52-D041-FF4D-A19A-CDD33BA6176B}"/>
              </a:ext>
            </a:extLst>
          </p:cNvPr>
          <p:cNvSpPr>
            <a:spLocks noGrp="1"/>
          </p:cNvSpPr>
          <p:nvPr>
            <p:ph type="body" sz="quarter" idx="11"/>
          </p:nvPr>
        </p:nvSpPr>
        <p:spPr/>
        <p:txBody>
          <a:bodyPr vert="horz" lIns="0" tIns="0" rIns="0" bIns="0" rtlCol="0" anchor="t">
            <a:noAutofit/>
          </a:bodyPr>
          <a:lstStyle/>
          <a:p>
            <a:r>
              <a:rPr lang="en-GB" dirty="0">
                <a:cs typeface="Arial"/>
              </a:rPr>
              <a:t>11 June 2024</a:t>
            </a:r>
            <a:endParaRPr lang="en-GB" dirty="0"/>
          </a:p>
        </p:txBody>
      </p:sp>
    </p:spTree>
    <p:extLst>
      <p:ext uri="{BB962C8B-B14F-4D97-AF65-F5344CB8AC3E}">
        <p14:creationId xmlns:p14="http://schemas.microsoft.com/office/powerpoint/2010/main" val="1018044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52664-0D23-F547-A8AA-F8AB4825F79A}"/>
              </a:ext>
            </a:extLst>
          </p:cNvPr>
          <p:cNvSpPr>
            <a:spLocks noGrp="1"/>
          </p:cNvSpPr>
          <p:nvPr>
            <p:ph type="title"/>
          </p:nvPr>
        </p:nvSpPr>
        <p:spPr>
          <a:xfrm>
            <a:off x="327051" y="405988"/>
            <a:ext cx="6030206" cy="188312"/>
          </a:xfrm>
        </p:spPr>
        <p:txBody>
          <a:bodyPr vert="horz" lIns="0" tIns="0" rIns="0" bIns="0" rtlCol="0" anchor="ctr">
            <a:noAutofit/>
          </a:bodyPr>
          <a:lstStyle/>
          <a:p>
            <a:r>
              <a:rPr lang="en-GB" sz="1600" b="1" dirty="0">
                <a:latin typeface="+mn-lt"/>
                <a:cs typeface="Suisse Int'l" panose="020B0504000000000000" pitchFamily="34" charset="-78"/>
              </a:rPr>
              <a:t>SIT-F Observations &amp; Guidance</a:t>
            </a:r>
          </a:p>
        </p:txBody>
      </p:sp>
      <p:sp>
        <p:nvSpPr>
          <p:cNvPr id="28" name="Slide Number Placeholder 27">
            <a:extLst>
              <a:ext uri="{FF2B5EF4-FFF2-40B4-BE49-F238E27FC236}">
                <a16:creationId xmlns:a16="http://schemas.microsoft.com/office/drawing/2014/main" id="{B12F6A46-05F1-EA46-A3C1-7EFC3BD2425B}"/>
              </a:ext>
            </a:extLst>
          </p:cNvPr>
          <p:cNvSpPr>
            <a:spLocks noGrp="1"/>
          </p:cNvSpPr>
          <p:nvPr>
            <p:ph type="sldNum" sz="quarter" idx="12"/>
          </p:nvPr>
        </p:nvSpPr>
        <p:spPr/>
        <p:txBody>
          <a:bodyPr/>
          <a:lstStyle/>
          <a:p>
            <a:fld id="{223C8A1D-C690-374A-BBAF-BE150B79E8D3}" type="slidenum">
              <a:rPr lang="en-GB" smtClean="0">
                <a:latin typeface="Suisse Int'l" panose="020B0504000000000000" pitchFamily="34" charset="-78"/>
                <a:cs typeface="Suisse Int'l" panose="020B0504000000000000" pitchFamily="34" charset="-78"/>
              </a:rPr>
              <a:pPr/>
              <a:t>2</a:t>
            </a:fld>
            <a:endParaRPr lang="en-GB" dirty="0">
              <a:latin typeface="Suisse Int'l" panose="020B0504000000000000" pitchFamily="34" charset="-78"/>
              <a:cs typeface="Suisse Int'l" panose="020B0504000000000000" pitchFamily="34" charset="-78"/>
            </a:endParaRPr>
          </a:p>
        </p:txBody>
      </p:sp>
      <p:sp>
        <p:nvSpPr>
          <p:cNvPr id="18" name="Rectangle 17"/>
          <p:cNvSpPr/>
          <p:nvPr/>
        </p:nvSpPr>
        <p:spPr>
          <a:xfrm>
            <a:off x="327051" y="816372"/>
            <a:ext cx="11591380" cy="5509200"/>
          </a:xfrm>
          <a:prstGeom prst="rect">
            <a:avLst/>
          </a:prstGeom>
        </p:spPr>
        <p:txBody>
          <a:bodyPr wrap="square">
            <a:spAutoFit/>
          </a:bodyPr>
          <a:lstStyle/>
          <a:p>
            <a:pPr>
              <a:spcBef>
                <a:spcPts val="600"/>
              </a:spcBef>
              <a:spcAft>
                <a:spcPts val="600"/>
              </a:spcAft>
            </a:pPr>
            <a:r>
              <a:rPr lang="en-US" b="1" kern="0" dirty="0">
                <a:solidFill>
                  <a:srgbClr val="000000"/>
                </a:solidFill>
                <a:latin typeface="Source Sans Pro" panose="020B0503030403020204" pitchFamily="34" charset="0"/>
                <a:cs typeface="Calibri" panose="020F0502020204030204" pitchFamily="34" charset="0"/>
              </a:rPr>
              <a:t>DIP Webhook Responses</a:t>
            </a:r>
            <a:endParaRPr lang="en-GB" sz="400" kern="0" dirty="0">
              <a:solidFill>
                <a:srgbClr val="000000"/>
              </a:solidFill>
              <a:effectLst/>
              <a:latin typeface="Source Sans Pro" panose="020B0503030403020204" pitchFamily="34" charset="0"/>
              <a:ea typeface="Times New Roman" panose="02020603050405020304" pitchFamily="18" charset="0"/>
              <a:cs typeface="Calibri" panose="020F0502020204030204" pitchFamily="34" charset="0"/>
            </a:endParaRPr>
          </a:p>
          <a:p>
            <a:pPr marL="285750" indent="-285750">
              <a:spcBef>
                <a:spcPts val="600"/>
              </a:spcBef>
              <a:spcAft>
                <a:spcPts val="600"/>
              </a:spcAft>
              <a:buFont typeface="Arial" panose="020B0604020202020204" pitchFamily="34" charset="0"/>
              <a:buChar char="•"/>
            </a:pPr>
            <a:r>
              <a:rPr lang="en-GB" sz="1700" kern="0" dirty="0">
                <a:solidFill>
                  <a:srgbClr val="000000"/>
                </a:solidFill>
                <a:effectLst/>
                <a:latin typeface="Source Sans Pro" panose="020B0503030403020204" pitchFamily="34" charset="0"/>
                <a:ea typeface="Times New Roman" panose="02020603050405020304" pitchFamily="18" charset="0"/>
                <a:cs typeface="Calibri" panose="020F0502020204030204" pitchFamily="34" charset="0"/>
              </a:rPr>
              <a:t>During SIT Functional Cycle 1 testing it has been observed that multiple </a:t>
            </a:r>
            <a:r>
              <a:rPr lang="en-GB" sz="1700" kern="0" dirty="0">
                <a:solidFill>
                  <a:srgbClr val="000000"/>
                </a:solidFill>
                <a:latin typeface="Source Sans Pro" panose="020B0503030403020204" pitchFamily="34" charset="0"/>
                <a:ea typeface="Times New Roman" panose="02020603050405020304" pitchFamily="18" charset="0"/>
                <a:cs typeface="Calibri" panose="020F0502020204030204" pitchFamily="34" charset="0"/>
              </a:rPr>
              <a:t>Participant </a:t>
            </a:r>
            <a:r>
              <a:rPr lang="en-GB" sz="1700" kern="0" dirty="0">
                <a:solidFill>
                  <a:srgbClr val="000000"/>
                </a:solidFill>
                <a:effectLst/>
                <a:latin typeface="Source Sans Pro" panose="020B0503030403020204" pitchFamily="34" charset="0"/>
                <a:ea typeface="Times New Roman" panose="02020603050405020304" pitchFamily="18" charset="0"/>
                <a:cs typeface="Calibri" panose="020F0502020204030204" pitchFamily="34" charset="0"/>
              </a:rPr>
              <a:t>systems are </a:t>
            </a:r>
            <a:r>
              <a:rPr lang="en-GB" sz="1700" b="1" i="1" kern="0" dirty="0">
                <a:solidFill>
                  <a:srgbClr val="000000"/>
                </a:solidFill>
                <a:effectLst/>
                <a:latin typeface="Source Sans Pro" panose="020B0503030403020204" pitchFamily="34" charset="0"/>
                <a:ea typeface="Times New Roman" panose="02020603050405020304" pitchFamily="18" charset="0"/>
                <a:cs typeface="Calibri" panose="020F0502020204030204" pitchFamily="34" charset="0"/>
              </a:rPr>
              <a:t>sending webhook response messages to the DIP without an </a:t>
            </a:r>
            <a:r>
              <a:rPr lang="en-US" sz="1700" b="1" i="1" kern="0" dirty="0">
                <a:solidFill>
                  <a:srgbClr val="000000"/>
                </a:solidFill>
                <a:latin typeface="Source Sans Pro" panose="020B0503030403020204" pitchFamily="34" charset="0"/>
                <a:cs typeface="Calibri" panose="020F0502020204030204" pitchFamily="34" charset="0"/>
              </a:rPr>
              <a:t>accompanying</a:t>
            </a:r>
            <a:r>
              <a:rPr lang="en-GB" sz="1700" b="1" i="1" kern="0" dirty="0">
                <a:solidFill>
                  <a:srgbClr val="000000"/>
                </a:solidFill>
                <a:effectLst/>
                <a:latin typeface="Source Sans Pro" panose="020B0503030403020204" pitchFamily="34" charset="0"/>
                <a:ea typeface="Times New Roman" panose="02020603050405020304" pitchFamily="18" charset="0"/>
                <a:cs typeface="Calibri" panose="020F0502020204030204" pitchFamily="34" charset="0"/>
              </a:rPr>
              <a:t> valid Response </a:t>
            </a:r>
            <a:r>
              <a:rPr lang="en-GB" sz="1700" b="1" i="1" kern="0" dirty="0">
                <a:solidFill>
                  <a:srgbClr val="000000"/>
                </a:solidFill>
                <a:latin typeface="Source Sans Pro" panose="020B0503030403020204" pitchFamily="34" charset="0"/>
                <a:cs typeface="Calibri" panose="020F0502020204030204" pitchFamily="34" charset="0"/>
              </a:rPr>
              <a:t>Body (or bodies) associated with the HTTP call </a:t>
            </a:r>
            <a:r>
              <a:rPr lang="en-GB" sz="1700" kern="0" dirty="0">
                <a:solidFill>
                  <a:srgbClr val="000000"/>
                </a:solidFill>
                <a:latin typeface="Source Sans Pro" panose="020B0503030403020204" pitchFamily="34" charset="0"/>
                <a:cs typeface="Calibri" panose="020F0502020204030204" pitchFamily="34" charset="0"/>
              </a:rPr>
              <a:t>as per the </a:t>
            </a:r>
            <a:r>
              <a:rPr lang="en-GB" sz="1700" kern="0" dirty="0">
                <a:solidFill>
                  <a:srgbClr val="000000"/>
                </a:solidFill>
                <a:effectLst/>
                <a:latin typeface="Source Sans Pro" panose="020B0503030403020204" pitchFamily="34" charset="0"/>
                <a:ea typeface="Times New Roman" panose="02020603050405020304" pitchFamily="18" charset="0"/>
                <a:cs typeface="Calibri" panose="020F0502020204030204" pitchFamily="34" charset="0"/>
              </a:rPr>
              <a:t>requirements of the MHHS design as set out within the </a:t>
            </a:r>
            <a:r>
              <a:rPr lang="en-GB" sz="1700" b="1" i="1" kern="0" dirty="0">
                <a:solidFill>
                  <a:srgbClr val="000000"/>
                </a:solidFill>
                <a:effectLst/>
                <a:latin typeface="Source Sans Pro" panose="020B0503030403020204" pitchFamily="34" charset="0"/>
                <a:ea typeface="Times New Roman" panose="02020603050405020304" pitchFamily="18" charset="0"/>
                <a:cs typeface="Calibri" panose="020F0502020204030204" pitchFamily="34" charset="0"/>
              </a:rPr>
              <a:t>MHHS-E2E001 - End-to-End Solution Architecture document</a:t>
            </a:r>
            <a:r>
              <a:rPr lang="en-GB" sz="1700" b="1" i="1" kern="0" dirty="0">
                <a:solidFill>
                  <a:srgbClr val="000000"/>
                </a:solidFill>
                <a:latin typeface="Source Sans Pro" panose="020B0503030403020204" pitchFamily="34" charset="0"/>
                <a:ea typeface="Times New Roman" panose="02020603050405020304" pitchFamily="18" charset="0"/>
                <a:cs typeface="Calibri" panose="020F0502020204030204" pitchFamily="34" charset="0"/>
              </a:rPr>
              <a:t>.</a:t>
            </a:r>
            <a:endParaRPr lang="en-GB" sz="1700" kern="0" dirty="0">
              <a:solidFill>
                <a:srgbClr val="000000"/>
              </a:solidFill>
              <a:effectLst/>
              <a:latin typeface="Source Sans Pro" panose="020B0503030403020204" pitchFamily="34" charset="0"/>
              <a:ea typeface="Times New Roman" panose="02020603050405020304" pitchFamily="18" charset="0"/>
              <a:cs typeface="Calibri" panose="020F0502020204030204" pitchFamily="34" charset="0"/>
            </a:endParaRPr>
          </a:p>
          <a:p>
            <a:pPr marL="742950" lvl="1" indent="-285750">
              <a:spcBef>
                <a:spcPts val="600"/>
              </a:spcBef>
              <a:spcAft>
                <a:spcPts val="600"/>
              </a:spcAft>
              <a:buFont typeface="Arial" panose="020B0604020202020204" pitchFamily="34" charset="0"/>
              <a:buChar char="•"/>
            </a:pPr>
            <a:r>
              <a:rPr lang="en-GB" sz="1700" kern="0" dirty="0">
                <a:solidFill>
                  <a:srgbClr val="000000"/>
                </a:solidFill>
                <a:effectLst/>
                <a:latin typeface="Source Sans Pro" panose="020B0503030403020204" pitchFamily="34" charset="0"/>
                <a:ea typeface="Times New Roman" panose="02020603050405020304" pitchFamily="18" charset="0"/>
                <a:cs typeface="Calibri" panose="020F0502020204030204" pitchFamily="34" charset="0"/>
              </a:rPr>
              <a:t>(</a:t>
            </a:r>
            <a:r>
              <a:rPr lang="en-GB" sz="1700" i="1" kern="0" dirty="0">
                <a:solidFill>
                  <a:srgbClr val="000000"/>
                </a:solidFill>
                <a:effectLst/>
                <a:latin typeface="Source Sans Pro" panose="020B0503030403020204" pitchFamily="34" charset="0"/>
                <a:ea typeface="Times New Roman" panose="02020603050405020304" pitchFamily="18" charset="0"/>
                <a:cs typeface="Calibri" panose="020F0502020204030204" pitchFamily="34" charset="0"/>
              </a:rPr>
              <a:t>v3.6.1 - section 4.4.4 – Return Code and Response Body and in particular section 4.4.4.2 Response Body</a:t>
            </a:r>
            <a:r>
              <a:rPr lang="en-GB" sz="1700" kern="0" dirty="0">
                <a:solidFill>
                  <a:srgbClr val="000000"/>
                </a:solidFill>
                <a:effectLst/>
                <a:latin typeface="Source Sans Pro" panose="020B0503030403020204" pitchFamily="34" charset="0"/>
                <a:ea typeface="Times New Roman" panose="02020603050405020304" pitchFamily="18" charset="0"/>
                <a:cs typeface="Calibri" panose="020F0502020204030204" pitchFamily="34" charset="0"/>
              </a:rPr>
              <a:t>).</a:t>
            </a:r>
            <a:endParaRPr lang="en-GB" sz="17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spcBef>
                <a:spcPts val="600"/>
              </a:spcBef>
              <a:spcAft>
                <a:spcPts val="600"/>
              </a:spcAft>
              <a:buFont typeface="Arial" panose="020B0604020202020204" pitchFamily="34" charset="0"/>
              <a:buChar char="•"/>
            </a:pPr>
            <a:r>
              <a:rPr lang="en-GB" sz="1700" kern="0" dirty="0">
                <a:solidFill>
                  <a:srgbClr val="000000"/>
                </a:solidFill>
                <a:effectLst/>
                <a:latin typeface="Source Sans Pro" panose="020B0503030403020204" pitchFamily="34" charset="0"/>
                <a:ea typeface="Times New Roman" panose="02020603050405020304" pitchFamily="18" charset="0"/>
                <a:cs typeface="Calibri" panose="020F0502020204030204" pitchFamily="34" charset="0"/>
              </a:rPr>
              <a:t>Participant systems should be </a:t>
            </a:r>
            <a:r>
              <a:rPr lang="en-GB" sz="1700" kern="0" dirty="0">
                <a:solidFill>
                  <a:srgbClr val="000000"/>
                </a:solidFill>
                <a:latin typeface="Source Sans Pro" panose="020B0503030403020204" pitchFamily="34" charset="0"/>
                <a:cs typeface="Calibri" panose="020F0502020204030204" pitchFamily="34" charset="0"/>
              </a:rPr>
              <a:t>returning an </a:t>
            </a:r>
            <a:r>
              <a:rPr lang="en-US" sz="1700" kern="0" dirty="0">
                <a:solidFill>
                  <a:srgbClr val="000000"/>
                </a:solidFill>
                <a:latin typeface="Source Sans Pro" panose="020B0503030403020204" pitchFamily="34" charset="0"/>
                <a:cs typeface="Calibri" panose="020F0502020204030204" pitchFamily="34" charset="0"/>
              </a:rPr>
              <a:t>accompanying</a:t>
            </a:r>
            <a:r>
              <a:rPr lang="en-GB" sz="1700" kern="0" dirty="0">
                <a:solidFill>
                  <a:srgbClr val="000000"/>
                </a:solidFill>
                <a:latin typeface="Source Sans Pro" panose="020B0503030403020204" pitchFamily="34" charset="0"/>
                <a:cs typeface="Calibri" panose="020F0502020204030204" pitchFamily="34" charset="0"/>
              </a:rPr>
              <a:t> valid Response Body (or bodies) associated with a HTTP call, in JSON format, when messages with R</a:t>
            </a:r>
            <a:r>
              <a:rPr lang="en-GB" sz="1700" kern="0" dirty="0">
                <a:solidFill>
                  <a:srgbClr val="000000"/>
                </a:solidFill>
                <a:effectLst/>
                <a:latin typeface="Source Sans Pro" panose="020B0503030403020204" pitchFamily="34" charset="0"/>
                <a:ea typeface="Times New Roman" panose="02020603050405020304" pitchFamily="18" charset="0"/>
                <a:cs typeface="Calibri" panose="020F0502020204030204" pitchFamily="34" charset="0"/>
              </a:rPr>
              <a:t>esponse Code values of either ‘</a:t>
            </a:r>
            <a:r>
              <a:rPr lang="en-GB" sz="1700" b="1" kern="0" dirty="0">
                <a:solidFill>
                  <a:srgbClr val="000000"/>
                </a:solidFill>
                <a:effectLst/>
                <a:latin typeface="Source Sans Pro" panose="020B0503030403020204" pitchFamily="34" charset="0"/>
                <a:ea typeface="Times New Roman" panose="02020603050405020304" pitchFamily="18" charset="0"/>
                <a:cs typeface="Calibri" panose="020F0502020204030204" pitchFamily="34" charset="0"/>
              </a:rPr>
              <a:t>201’</a:t>
            </a:r>
            <a:r>
              <a:rPr lang="en-GB" sz="1700" b="1" kern="0" dirty="0">
                <a:solidFill>
                  <a:srgbClr val="000000"/>
                </a:solidFill>
                <a:latin typeface="Source Sans Pro" panose="020B0503030403020204" pitchFamily="34" charset="0"/>
                <a:ea typeface="Times New Roman" panose="02020603050405020304" pitchFamily="18" charset="0"/>
                <a:cs typeface="Calibri" panose="020F0502020204030204" pitchFamily="34" charset="0"/>
              </a:rPr>
              <a:t>, </a:t>
            </a:r>
            <a:r>
              <a:rPr lang="en-GB" sz="1700" kern="0" dirty="0">
                <a:solidFill>
                  <a:srgbClr val="000000"/>
                </a:solidFill>
                <a:effectLst/>
                <a:latin typeface="Source Sans Pro" panose="020B0503030403020204" pitchFamily="34" charset="0"/>
                <a:ea typeface="Times New Roman" panose="02020603050405020304" pitchFamily="18" charset="0"/>
                <a:cs typeface="Calibri" panose="020F0502020204030204" pitchFamily="34" charset="0"/>
              </a:rPr>
              <a:t> ‘</a:t>
            </a:r>
            <a:r>
              <a:rPr lang="en-GB" sz="1700" b="1" kern="0" dirty="0">
                <a:solidFill>
                  <a:srgbClr val="000000"/>
                </a:solidFill>
                <a:effectLst/>
                <a:latin typeface="Source Sans Pro" panose="020B0503030403020204" pitchFamily="34" charset="0"/>
                <a:ea typeface="Times New Roman" panose="02020603050405020304" pitchFamily="18" charset="0"/>
                <a:cs typeface="Calibri" panose="020F0502020204030204" pitchFamily="34" charset="0"/>
              </a:rPr>
              <a:t>207’</a:t>
            </a:r>
            <a:r>
              <a:rPr lang="en-GB" sz="1700" kern="0" dirty="0">
                <a:solidFill>
                  <a:srgbClr val="000000"/>
                </a:solidFill>
                <a:effectLst/>
                <a:latin typeface="Source Sans Pro" panose="020B0503030403020204" pitchFamily="34" charset="0"/>
                <a:ea typeface="Times New Roman" panose="02020603050405020304" pitchFamily="18" charset="0"/>
                <a:cs typeface="Calibri" panose="020F0502020204030204" pitchFamily="34" charset="0"/>
              </a:rPr>
              <a:t> or ‘</a:t>
            </a:r>
            <a:r>
              <a:rPr lang="en-GB" sz="1700" b="1" kern="0" dirty="0">
                <a:solidFill>
                  <a:srgbClr val="000000"/>
                </a:solidFill>
                <a:effectLst/>
                <a:latin typeface="Source Sans Pro" panose="020B0503030403020204" pitchFamily="34" charset="0"/>
                <a:ea typeface="Times New Roman" panose="02020603050405020304" pitchFamily="18" charset="0"/>
                <a:cs typeface="Calibri" panose="020F0502020204030204" pitchFamily="34" charset="0"/>
              </a:rPr>
              <a:t>400</a:t>
            </a:r>
            <a:r>
              <a:rPr lang="en-GB" sz="1700" kern="0" dirty="0">
                <a:solidFill>
                  <a:srgbClr val="000000"/>
                </a:solidFill>
                <a:effectLst/>
                <a:latin typeface="Source Sans Pro" panose="020B0503030403020204" pitchFamily="34" charset="0"/>
                <a:ea typeface="Times New Roman" panose="02020603050405020304" pitchFamily="18" charset="0"/>
                <a:cs typeface="Calibri" panose="020F0502020204030204" pitchFamily="34" charset="0"/>
              </a:rPr>
              <a:t>’ are returned confirming the L3 validation status of a transaction / message received from the DIP.</a:t>
            </a:r>
          </a:p>
          <a:p>
            <a:pPr marL="742950" lvl="1" indent="-285750">
              <a:spcBef>
                <a:spcPts val="600"/>
              </a:spcBef>
              <a:spcAft>
                <a:spcPts val="600"/>
              </a:spcAft>
              <a:buFont typeface="Arial" panose="020B0604020202020204" pitchFamily="34" charset="0"/>
              <a:buChar char="•"/>
            </a:pPr>
            <a:r>
              <a:rPr lang="en-GB" sz="1700" kern="0" dirty="0">
                <a:solidFill>
                  <a:srgbClr val="000000"/>
                </a:solidFill>
                <a:effectLst/>
                <a:latin typeface="Source Sans Pro" panose="020B0503030403020204" pitchFamily="34" charset="0"/>
                <a:ea typeface="Times New Roman" panose="02020603050405020304" pitchFamily="18" charset="0"/>
                <a:cs typeface="Calibri" panose="020F0502020204030204" pitchFamily="34" charset="0"/>
              </a:rPr>
              <a:t> If a </a:t>
            </a:r>
            <a:r>
              <a:rPr lang="en-GB" sz="1700" kern="0" dirty="0">
                <a:solidFill>
                  <a:srgbClr val="000000"/>
                </a:solidFill>
                <a:latin typeface="Source Sans Pro" panose="020B0503030403020204" pitchFamily="34" charset="0"/>
                <a:cs typeface="Calibri" panose="020F0502020204030204" pitchFamily="34" charset="0"/>
              </a:rPr>
              <a:t>valid Response Body (or bodies) is not included, the DIP is missing expected data against each response message. This additional information is intended for use as part of diagnostic, service mgt and reporting processes.</a:t>
            </a:r>
          </a:p>
          <a:p>
            <a:pPr marL="742950" lvl="1" indent="-285750">
              <a:spcBef>
                <a:spcPts val="600"/>
              </a:spcBef>
              <a:spcAft>
                <a:spcPts val="600"/>
              </a:spcAft>
              <a:buFont typeface="Arial" panose="020B0604020202020204" pitchFamily="34" charset="0"/>
              <a:buChar char="•"/>
            </a:pPr>
            <a:endParaRPr lang="en-GB" sz="1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spcAft>
                <a:spcPts val="600"/>
              </a:spcAft>
              <a:buFont typeface="Arial" panose="020B0604020202020204" pitchFamily="34" charset="0"/>
              <a:buChar char="•"/>
            </a:pPr>
            <a:r>
              <a:rPr lang="en-GB" sz="1700" kern="0" dirty="0">
                <a:solidFill>
                  <a:srgbClr val="000000"/>
                </a:solidFill>
                <a:effectLst/>
                <a:latin typeface="Source Sans Pro" panose="020B0503030403020204" pitchFamily="34" charset="0"/>
                <a:ea typeface="Times New Roman" panose="02020603050405020304" pitchFamily="18" charset="0"/>
                <a:cs typeface="Calibri" panose="020F0502020204030204" pitchFamily="34" charset="0"/>
              </a:rPr>
              <a:t>The programme would like to raise this observation with Participants so that this issue can be corrected as soon as possible and all systems aligned with the MHHS design documents. This ensures that all responses received from Participant systems are aligned to this standard definition for all Participants. </a:t>
            </a:r>
          </a:p>
          <a:p>
            <a:pPr marL="742950" lvl="1" indent="-285750">
              <a:spcAft>
                <a:spcPts val="600"/>
              </a:spcAft>
              <a:buFont typeface="Arial" panose="020B0604020202020204" pitchFamily="34" charset="0"/>
              <a:buChar char="•"/>
            </a:pPr>
            <a:r>
              <a:rPr lang="en-GB" sz="1600" b="1" i="1" kern="0" dirty="0">
                <a:effectLst/>
                <a:latin typeface="Source Sans Pro" panose="020B0503030403020204" pitchFamily="34" charset="0"/>
                <a:ea typeface="Calibri" panose="020F0502020204030204" pitchFamily="34" charset="0"/>
                <a:cs typeface="Calibri" panose="020F0502020204030204" pitchFamily="34" charset="0"/>
              </a:rPr>
              <a:t>This observation will be raised directly with each identified impacted </a:t>
            </a:r>
            <a:r>
              <a:rPr lang="en-GB" sz="1600" b="1" i="1" kern="0" dirty="0">
                <a:effectLst/>
                <a:latin typeface="Source Sans Pro" panose="020B0503030403020204" pitchFamily="34" charset="0"/>
                <a:ea typeface="Times New Roman" panose="02020603050405020304" pitchFamily="18" charset="0"/>
                <a:cs typeface="Calibri" panose="020F0502020204030204" pitchFamily="34" charset="0"/>
              </a:rPr>
              <a:t>Participant </a:t>
            </a:r>
            <a:r>
              <a:rPr lang="en-GB" sz="1600" b="1" i="1" kern="0" dirty="0">
                <a:effectLst/>
                <a:latin typeface="Source Sans Pro" panose="020B0503030403020204" pitchFamily="34" charset="0"/>
                <a:ea typeface="Calibri" panose="020F0502020204030204" pitchFamily="34" charset="0"/>
                <a:cs typeface="Calibri" panose="020F0502020204030204" pitchFamily="34" charset="0"/>
              </a:rPr>
              <a:t>for investigation and resolution</a:t>
            </a:r>
          </a:p>
          <a:p>
            <a:pPr marL="742950" lvl="1" indent="-285750">
              <a:spcAft>
                <a:spcPts val="600"/>
              </a:spcAft>
              <a:buFont typeface="Arial" panose="020B0604020202020204" pitchFamily="34" charset="0"/>
              <a:buChar char="•"/>
            </a:pPr>
            <a:r>
              <a:rPr lang="en-GB" sz="1600" kern="0" dirty="0">
                <a:solidFill>
                  <a:srgbClr val="000000"/>
                </a:solidFill>
                <a:latin typeface="Source Sans Pro" panose="020B0503030403020204" pitchFamily="34" charset="0"/>
                <a:cs typeface="Calibri" panose="020F0502020204030204" pitchFamily="34" charset="0"/>
              </a:rPr>
              <a:t>Note – Currently, this is not preventing the processing of response messages and Swagger definitions cannot mandate a response, but the Programme would like to provide the guidance that Participants are encouraged by design to provide this information to support wider diagnostic processes. Correcting this early on for all Participants would be beneficial for all.</a:t>
            </a:r>
            <a:endParaRPr lang="en-GB" sz="700" kern="0" dirty="0">
              <a:solidFill>
                <a:srgbClr val="000000"/>
              </a:solidFill>
              <a:latin typeface="Source Sans Pro" panose="020B0503030403020204" pitchFamily="34" charset="0"/>
              <a:cs typeface="Calibri" panose="020F0502020204030204" pitchFamily="34" charset="0"/>
            </a:endParaRPr>
          </a:p>
        </p:txBody>
      </p:sp>
    </p:spTree>
    <p:extLst>
      <p:ext uri="{BB962C8B-B14F-4D97-AF65-F5344CB8AC3E}">
        <p14:creationId xmlns:p14="http://schemas.microsoft.com/office/powerpoint/2010/main" val="693369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52664-0D23-F547-A8AA-F8AB4825F79A}"/>
              </a:ext>
            </a:extLst>
          </p:cNvPr>
          <p:cNvSpPr>
            <a:spLocks noGrp="1"/>
          </p:cNvSpPr>
          <p:nvPr>
            <p:ph type="title"/>
          </p:nvPr>
        </p:nvSpPr>
        <p:spPr>
          <a:xfrm>
            <a:off x="327051" y="405988"/>
            <a:ext cx="5236188" cy="184494"/>
          </a:xfrm>
        </p:spPr>
        <p:txBody>
          <a:bodyPr/>
          <a:lstStyle/>
          <a:p>
            <a:r>
              <a:rPr lang="en-US" sz="1600" b="1" dirty="0">
                <a:latin typeface="+mn-lt"/>
                <a:cs typeface="Suisse Int'l" panose="020B0504000000000000" pitchFamily="34" charset="-78"/>
              </a:rPr>
              <a:t>API Response Guidelines – L1 Validation</a:t>
            </a:r>
            <a:endParaRPr lang="en-GB" sz="1600" b="1" dirty="0">
              <a:latin typeface="+mn-lt"/>
              <a:cs typeface="Suisse Int'l" panose="020B0504000000000000" pitchFamily="34" charset="-78"/>
            </a:endParaRPr>
          </a:p>
        </p:txBody>
      </p:sp>
      <p:sp>
        <p:nvSpPr>
          <p:cNvPr id="28" name="Slide Number Placeholder 27">
            <a:extLst>
              <a:ext uri="{FF2B5EF4-FFF2-40B4-BE49-F238E27FC236}">
                <a16:creationId xmlns:a16="http://schemas.microsoft.com/office/drawing/2014/main" id="{B12F6A46-05F1-EA46-A3C1-7EFC3BD2425B}"/>
              </a:ext>
            </a:extLst>
          </p:cNvPr>
          <p:cNvSpPr>
            <a:spLocks noGrp="1"/>
          </p:cNvSpPr>
          <p:nvPr>
            <p:ph type="sldNum" sz="quarter" idx="12"/>
          </p:nvPr>
        </p:nvSpPr>
        <p:spPr/>
        <p:txBody>
          <a:bodyPr/>
          <a:lstStyle/>
          <a:p>
            <a:fld id="{223C8A1D-C690-374A-BBAF-BE150B79E8D3}" type="slidenum">
              <a:rPr lang="en-GB" smtClean="0">
                <a:latin typeface="Suisse Int'l" panose="020B0504000000000000" pitchFamily="34" charset="-78"/>
                <a:cs typeface="Suisse Int'l" panose="020B0504000000000000" pitchFamily="34" charset="-78"/>
              </a:rPr>
              <a:pPr/>
              <a:t>3</a:t>
            </a:fld>
            <a:endParaRPr lang="en-GB" dirty="0">
              <a:latin typeface="Suisse Int'l" panose="020B0504000000000000" pitchFamily="34" charset="-78"/>
              <a:cs typeface="Suisse Int'l" panose="020B0504000000000000" pitchFamily="34" charset="-78"/>
            </a:endParaRPr>
          </a:p>
        </p:txBody>
      </p:sp>
      <p:sp>
        <p:nvSpPr>
          <p:cNvPr id="3" name="Right Arrow 2"/>
          <p:cNvSpPr/>
          <p:nvPr/>
        </p:nvSpPr>
        <p:spPr>
          <a:xfrm>
            <a:off x="2580135" y="1002476"/>
            <a:ext cx="2565192" cy="534681"/>
          </a:xfrm>
          <a:prstGeom prst="right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Submit Message(s)</a:t>
            </a:r>
            <a:endParaRPr lang="en-GB" dirty="0"/>
          </a:p>
        </p:txBody>
      </p:sp>
      <p:sp>
        <p:nvSpPr>
          <p:cNvPr id="5" name="Rounded Rectangle 4"/>
          <p:cNvSpPr/>
          <p:nvPr/>
        </p:nvSpPr>
        <p:spPr>
          <a:xfrm>
            <a:off x="553253" y="898386"/>
            <a:ext cx="2026882" cy="1241398"/>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Market Participant</a:t>
            </a:r>
            <a:endParaRPr lang="en-GB" dirty="0"/>
          </a:p>
        </p:txBody>
      </p:sp>
      <p:sp>
        <p:nvSpPr>
          <p:cNvPr id="9" name="Rounded Rectangle 8"/>
          <p:cNvSpPr/>
          <p:nvPr/>
        </p:nvSpPr>
        <p:spPr>
          <a:xfrm>
            <a:off x="5145327" y="898386"/>
            <a:ext cx="2198909" cy="1241398"/>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DIP</a:t>
            </a:r>
            <a:endParaRPr lang="en-GB" dirty="0"/>
          </a:p>
        </p:txBody>
      </p:sp>
      <p:sp>
        <p:nvSpPr>
          <p:cNvPr id="11" name="Left Arrow 10"/>
          <p:cNvSpPr/>
          <p:nvPr/>
        </p:nvSpPr>
        <p:spPr>
          <a:xfrm>
            <a:off x="2618131" y="1584897"/>
            <a:ext cx="2489200" cy="50714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L1 Response</a:t>
            </a:r>
            <a:endParaRPr lang="en-GB" dirty="0"/>
          </a:p>
        </p:txBody>
      </p:sp>
      <p:graphicFrame>
        <p:nvGraphicFramePr>
          <p:cNvPr id="13" name="Table 12"/>
          <p:cNvGraphicFramePr>
            <a:graphicFrameLocks noGrp="1"/>
          </p:cNvGraphicFramePr>
          <p:nvPr>
            <p:extLst>
              <p:ext uri="{D42A27DB-BD31-4B8C-83A1-F6EECF244321}">
                <p14:modId xmlns:p14="http://schemas.microsoft.com/office/powerpoint/2010/main" val="3231002165"/>
              </p:ext>
            </p:extLst>
          </p:nvPr>
        </p:nvGraphicFramePr>
        <p:xfrm>
          <a:off x="885024" y="2296263"/>
          <a:ext cx="8744430" cy="1341120"/>
        </p:xfrm>
        <a:graphic>
          <a:graphicData uri="http://schemas.openxmlformats.org/drawingml/2006/table">
            <a:tbl>
              <a:tblPr firstRow="1" bandRow="1">
                <a:tableStyleId>{5C22544A-7EE6-4342-B048-85BDC9FD1C3A}</a:tableStyleId>
              </a:tblPr>
              <a:tblGrid>
                <a:gridCol w="1077751">
                  <a:extLst>
                    <a:ext uri="{9D8B030D-6E8A-4147-A177-3AD203B41FA5}">
                      <a16:colId xmlns:a16="http://schemas.microsoft.com/office/drawing/2014/main" val="3680261237"/>
                    </a:ext>
                  </a:extLst>
                </a:gridCol>
                <a:gridCol w="2777643">
                  <a:extLst>
                    <a:ext uri="{9D8B030D-6E8A-4147-A177-3AD203B41FA5}">
                      <a16:colId xmlns:a16="http://schemas.microsoft.com/office/drawing/2014/main" val="2439323658"/>
                    </a:ext>
                  </a:extLst>
                </a:gridCol>
                <a:gridCol w="4889036">
                  <a:extLst>
                    <a:ext uri="{9D8B030D-6E8A-4147-A177-3AD203B41FA5}">
                      <a16:colId xmlns:a16="http://schemas.microsoft.com/office/drawing/2014/main" val="2250422346"/>
                    </a:ext>
                  </a:extLst>
                </a:gridCol>
              </a:tblGrid>
              <a:tr h="329495">
                <a:tc>
                  <a:txBody>
                    <a:bodyPr/>
                    <a:lstStyle/>
                    <a:p>
                      <a:r>
                        <a:rPr lang="en-US" sz="1600" dirty="0"/>
                        <a:t>Group</a:t>
                      </a:r>
                      <a:endParaRPr lang="en-GB" sz="1600" dirty="0"/>
                    </a:p>
                  </a:txBody>
                  <a:tcPr/>
                </a:tc>
                <a:tc>
                  <a:txBody>
                    <a:bodyPr/>
                    <a:lstStyle/>
                    <a:p>
                      <a:r>
                        <a:rPr lang="en-US" sz="1600" dirty="0"/>
                        <a:t>Category</a:t>
                      </a:r>
                      <a:endParaRPr lang="en-GB" sz="1600" dirty="0"/>
                    </a:p>
                  </a:txBody>
                  <a:tcPr/>
                </a:tc>
                <a:tc>
                  <a:txBody>
                    <a:bodyPr/>
                    <a:lstStyle/>
                    <a:p>
                      <a:r>
                        <a:rPr lang="en-US" sz="1600" dirty="0"/>
                        <a:t>HTTP Response Codes</a:t>
                      </a:r>
                    </a:p>
                  </a:txBody>
                  <a:tcPr/>
                </a:tc>
                <a:extLst>
                  <a:ext uri="{0D108BD9-81ED-4DB2-BD59-A6C34878D82A}">
                    <a16:rowId xmlns:a16="http://schemas.microsoft.com/office/drawing/2014/main" val="3260863733"/>
                  </a:ext>
                </a:extLst>
              </a:tr>
              <a:tr h="329495">
                <a:tc>
                  <a:txBody>
                    <a:bodyPr/>
                    <a:lstStyle/>
                    <a:p>
                      <a:r>
                        <a:rPr lang="en-US" sz="1600" dirty="0"/>
                        <a:t>2xx</a:t>
                      </a:r>
                      <a:endParaRPr lang="en-GB" sz="1600" dirty="0"/>
                    </a:p>
                  </a:txBody>
                  <a:tcPr/>
                </a:tc>
                <a:tc>
                  <a:txBody>
                    <a:bodyPr/>
                    <a:lstStyle/>
                    <a:p>
                      <a:r>
                        <a:rPr lang="en-US" sz="1600" dirty="0"/>
                        <a:t>Successful</a:t>
                      </a:r>
                      <a:endParaRPr lang="en-GB" sz="1600" dirty="0"/>
                    </a:p>
                  </a:txBody>
                  <a:tcPr/>
                </a:tc>
                <a:tc>
                  <a:txBody>
                    <a:bodyPr/>
                    <a:lstStyle/>
                    <a:p>
                      <a:r>
                        <a:rPr lang="en-US" sz="1600" b="1" i="0" dirty="0"/>
                        <a:t>201</a:t>
                      </a:r>
                      <a:r>
                        <a:rPr lang="en-US" sz="1600" dirty="0"/>
                        <a:t>, </a:t>
                      </a:r>
                      <a:r>
                        <a:rPr lang="en-US" sz="1600" b="1" dirty="0"/>
                        <a:t>207</a:t>
                      </a:r>
                      <a:endParaRPr lang="en-GB" sz="1600" b="1" dirty="0"/>
                    </a:p>
                  </a:txBody>
                  <a:tcPr/>
                </a:tc>
                <a:extLst>
                  <a:ext uri="{0D108BD9-81ED-4DB2-BD59-A6C34878D82A}">
                    <a16:rowId xmlns:a16="http://schemas.microsoft.com/office/drawing/2014/main" val="189252521"/>
                  </a:ext>
                </a:extLst>
              </a:tr>
              <a:tr h="329495">
                <a:tc>
                  <a:txBody>
                    <a:bodyPr/>
                    <a:lstStyle/>
                    <a:p>
                      <a:r>
                        <a:rPr lang="en-US" sz="1600" dirty="0"/>
                        <a:t>4xx</a:t>
                      </a:r>
                      <a:endParaRPr lang="en-GB" sz="1600" dirty="0"/>
                    </a:p>
                  </a:txBody>
                  <a:tcPr/>
                </a:tc>
                <a:tc>
                  <a:txBody>
                    <a:bodyPr/>
                    <a:lstStyle/>
                    <a:p>
                      <a:r>
                        <a:rPr lang="en-US" sz="1600" dirty="0"/>
                        <a:t>Client</a:t>
                      </a:r>
                      <a:r>
                        <a:rPr lang="en-US" sz="1600" baseline="0" dirty="0"/>
                        <a:t> Errors</a:t>
                      </a:r>
                      <a:endParaRPr lang="en-GB" sz="1600" dirty="0"/>
                    </a:p>
                  </a:txBody>
                  <a:tcPr/>
                </a:tc>
                <a:tc>
                  <a:txBody>
                    <a:bodyPr/>
                    <a:lstStyle/>
                    <a:p>
                      <a:r>
                        <a:rPr lang="en-US" sz="1600" b="1" i="0" dirty="0"/>
                        <a:t>400</a:t>
                      </a:r>
                      <a:r>
                        <a:rPr lang="en-US" sz="1600" dirty="0"/>
                        <a:t>, 401, 403, 404, 405, 408, 413, 429</a:t>
                      </a:r>
                      <a:endParaRPr lang="en-GB" sz="1600" dirty="0"/>
                    </a:p>
                  </a:txBody>
                  <a:tcPr/>
                </a:tc>
                <a:extLst>
                  <a:ext uri="{0D108BD9-81ED-4DB2-BD59-A6C34878D82A}">
                    <a16:rowId xmlns:a16="http://schemas.microsoft.com/office/drawing/2014/main" val="4157283264"/>
                  </a:ext>
                </a:extLst>
              </a:tr>
              <a:tr h="329495">
                <a:tc>
                  <a:txBody>
                    <a:bodyPr/>
                    <a:lstStyle/>
                    <a:p>
                      <a:r>
                        <a:rPr lang="en-US" sz="1600" dirty="0"/>
                        <a:t>5xx</a:t>
                      </a:r>
                      <a:endParaRPr lang="en-GB" sz="1600" dirty="0"/>
                    </a:p>
                  </a:txBody>
                  <a:tcPr/>
                </a:tc>
                <a:tc>
                  <a:txBody>
                    <a:bodyPr/>
                    <a:lstStyle/>
                    <a:p>
                      <a:r>
                        <a:rPr lang="en-US" sz="1600" dirty="0"/>
                        <a:t>Server Errors</a:t>
                      </a:r>
                      <a:endParaRPr lang="en-GB" sz="1600" dirty="0"/>
                    </a:p>
                  </a:txBody>
                  <a:tcPr/>
                </a:tc>
                <a:tc>
                  <a:txBody>
                    <a:bodyPr/>
                    <a:lstStyle/>
                    <a:p>
                      <a:r>
                        <a:rPr lang="en-US" sz="1600" dirty="0"/>
                        <a:t>500, 501,</a:t>
                      </a:r>
                      <a:r>
                        <a:rPr lang="en-US" sz="1600" baseline="0" dirty="0"/>
                        <a:t> 502, 503, 504, 505 </a:t>
                      </a:r>
                      <a:endParaRPr lang="en-GB" sz="1600" dirty="0"/>
                    </a:p>
                  </a:txBody>
                  <a:tcPr/>
                </a:tc>
                <a:extLst>
                  <a:ext uri="{0D108BD9-81ED-4DB2-BD59-A6C34878D82A}">
                    <a16:rowId xmlns:a16="http://schemas.microsoft.com/office/drawing/2014/main" val="1401376930"/>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797761917"/>
              </p:ext>
            </p:extLst>
          </p:nvPr>
        </p:nvGraphicFramePr>
        <p:xfrm>
          <a:off x="5732930" y="3884641"/>
          <a:ext cx="5755340" cy="2579431"/>
        </p:xfrm>
        <a:graphic>
          <a:graphicData uri="http://schemas.openxmlformats.org/drawingml/2006/table">
            <a:tbl>
              <a:tblPr>
                <a:tableStyleId>{00A15C55-8517-42AA-B614-E9B94910E393}</a:tableStyleId>
              </a:tblPr>
              <a:tblGrid>
                <a:gridCol w="2007165">
                  <a:extLst>
                    <a:ext uri="{9D8B030D-6E8A-4147-A177-3AD203B41FA5}">
                      <a16:colId xmlns:a16="http://schemas.microsoft.com/office/drawing/2014/main" val="4073369383"/>
                    </a:ext>
                  </a:extLst>
                </a:gridCol>
                <a:gridCol w="3748175">
                  <a:extLst>
                    <a:ext uri="{9D8B030D-6E8A-4147-A177-3AD203B41FA5}">
                      <a16:colId xmlns:a16="http://schemas.microsoft.com/office/drawing/2014/main" val="363645973"/>
                    </a:ext>
                  </a:extLst>
                </a:gridCol>
              </a:tblGrid>
              <a:tr h="177157">
                <a:tc>
                  <a:txBody>
                    <a:bodyPr/>
                    <a:lstStyle/>
                    <a:p>
                      <a:pPr fontAlgn="t"/>
                      <a:r>
                        <a:rPr lang="en-US" sz="1050" b="1" dirty="0">
                          <a:effectLst/>
                        </a:rPr>
                        <a:t>Response Body:</a:t>
                      </a:r>
                      <a:endParaRPr lang="en-GB" sz="1050" b="1" dirty="0">
                        <a:effectLst/>
                      </a:endParaRPr>
                    </a:p>
                  </a:txBody>
                  <a:tcPr marL="31152" marR="31152" marT="22430" marB="22430"/>
                </a:tc>
                <a:tc>
                  <a:txBody>
                    <a:bodyPr/>
                    <a:lstStyle/>
                    <a:p>
                      <a:pPr fontAlgn="t"/>
                      <a:endParaRPr lang="en-GB" sz="1050" dirty="0">
                        <a:effectLst/>
                      </a:endParaRPr>
                    </a:p>
                  </a:txBody>
                  <a:tcPr marL="31152" marR="31152" marT="22430" marB="22430"/>
                </a:tc>
                <a:extLst>
                  <a:ext uri="{0D108BD9-81ED-4DB2-BD59-A6C34878D82A}">
                    <a16:rowId xmlns:a16="http://schemas.microsoft.com/office/drawing/2014/main" val="2959003760"/>
                  </a:ext>
                </a:extLst>
              </a:tr>
              <a:tr h="177157">
                <a:tc>
                  <a:txBody>
                    <a:bodyPr/>
                    <a:lstStyle/>
                    <a:p>
                      <a:pPr fontAlgn="t"/>
                      <a:r>
                        <a:rPr lang="en-GB" sz="1050" dirty="0">
                          <a:effectLst/>
                        </a:rPr>
                        <a:t>transactionID</a:t>
                      </a:r>
                      <a:endParaRPr lang="en-GB" sz="1050" b="1" dirty="0">
                        <a:effectLst/>
                      </a:endParaRPr>
                    </a:p>
                  </a:txBody>
                  <a:tcPr marL="31152" marR="31152" marT="22430" marB="22430"/>
                </a:tc>
                <a:tc>
                  <a:txBody>
                    <a:bodyPr/>
                    <a:lstStyle/>
                    <a:p>
                      <a:pPr fontAlgn="t"/>
                      <a:r>
                        <a:rPr lang="en-US" sz="1050" dirty="0">
                          <a:effectLst/>
                        </a:rPr>
                        <a:t>Generated</a:t>
                      </a:r>
                      <a:r>
                        <a:rPr lang="en-US" sz="1050" baseline="0" dirty="0">
                          <a:effectLst/>
                        </a:rPr>
                        <a:t> by the DIP to uniquely identify the message</a:t>
                      </a:r>
                      <a:endParaRPr lang="en-GB" sz="1050" dirty="0">
                        <a:effectLst/>
                      </a:endParaRPr>
                    </a:p>
                  </a:txBody>
                  <a:tcPr marL="31152" marR="31152" marT="22430" marB="22430"/>
                </a:tc>
                <a:extLst>
                  <a:ext uri="{0D108BD9-81ED-4DB2-BD59-A6C34878D82A}">
                    <a16:rowId xmlns:a16="http://schemas.microsoft.com/office/drawing/2014/main" val="3224448403"/>
                  </a:ext>
                </a:extLst>
              </a:tr>
              <a:tr h="177157">
                <a:tc>
                  <a:txBody>
                    <a:bodyPr/>
                    <a:lstStyle/>
                    <a:p>
                      <a:pPr fontAlgn="t"/>
                      <a:r>
                        <a:rPr lang="en-GB" sz="1050" dirty="0">
                          <a:effectLst/>
                        </a:rPr>
                        <a:t>senderUniqueReference</a:t>
                      </a:r>
                      <a:endParaRPr lang="en-GB" sz="1050" b="1" dirty="0">
                        <a:effectLst/>
                      </a:endParaRPr>
                    </a:p>
                  </a:txBody>
                  <a:tcPr marL="31152" marR="31152" marT="22430" marB="22430"/>
                </a:tc>
                <a:tc>
                  <a:txBody>
                    <a:bodyPr/>
                    <a:lstStyle/>
                    <a:p>
                      <a:pPr fontAlgn="t"/>
                      <a:r>
                        <a:rPr lang="en-US" sz="1050" dirty="0">
                          <a:effectLst/>
                        </a:rPr>
                        <a:t>Submitted by the PP to identify their message</a:t>
                      </a:r>
                      <a:endParaRPr lang="en-GB" sz="1050" dirty="0">
                        <a:effectLst/>
                      </a:endParaRPr>
                    </a:p>
                  </a:txBody>
                  <a:tcPr marL="31152" marR="31152" marT="22430" marB="22430"/>
                </a:tc>
                <a:extLst>
                  <a:ext uri="{0D108BD9-81ED-4DB2-BD59-A6C34878D82A}">
                    <a16:rowId xmlns:a16="http://schemas.microsoft.com/office/drawing/2014/main" val="1115698364"/>
                  </a:ext>
                </a:extLst>
              </a:tr>
              <a:tr h="177157">
                <a:tc>
                  <a:txBody>
                    <a:bodyPr/>
                    <a:lstStyle/>
                    <a:p>
                      <a:pPr fontAlgn="t"/>
                      <a:r>
                        <a:rPr lang="en-GB" sz="1050" dirty="0">
                          <a:effectLst/>
                        </a:rPr>
                        <a:t>correlationID</a:t>
                      </a:r>
                      <a:endParaRPr lang="en-GB" sz="1050" b="1" dirty="0">
                        <a:effectLst/>
                      </a:endParaRPr>
                    </a:p>
                  </a:txBody>
                  <a:tcPr marL="31152" marR="31152" marT="22430" marB="22430"/>
                </a:tc>
                <a:tc>
                  <a:txBody>
                    <a:bodyPr/>
                    <a:lstStyle/>
                    <a:p>
                      <a:pPr fontAlgn="t"/>
                      <a:r>
                        <a:rPr lang="en-US" sz="1050" dirty="0">
                          <a:effectLst/>
                        </a:rPr>
                        <a:t>Generated by the DIP  - only a few </a:t>
                      </a:r>
                      <a:r>
                        <a:rPr lang="en-US" sz="1050" baseline="0" dirty="0">
                          <a:effectLst/>
                        </a:rPr>
                        <a:t>IFs will create a Correlation ID</a:t>
                      </a:r>
                      <a:endParaRPr lang="en-GB" sz="1050" dirty="0">
                        <a:effectLst/>
                      </a:endParaRPr>
                    </a:p>
                  </a:txBody>
                  <a:tcPr marL="31152" marR="31152" marT="22430" marB="22430"/>
                </a:tc>
                <a:extLst>
                  <a:ext uri="{0D108BD9-81ED-4DB2-BD59-A6C34878D82A}">
                    <a16:rowId xmlns:a16="http://schemas.microsoft.com/office/drawing/2014/main" val="3454006755"/>
                  </a:ext>
                </a:extLst>
              </a:tr>
              <a:tr h="177157">
                <a:tc>
                  <a:txBody>
                    <a:bodyPr/>
                    <a:lstStyle/>
                    <a:p>
                      <a:pPr fontAlgn="t"/>
                      <a:r>
                        <a:rPr lang="en-GB" sz="1050" dirty="0">
                          <a:effectLst/>
                        </a:rPr>
                        <a:t>sentTimestamp</a:t>
                      </a:r>
                      <a:endParaRPr lang="en-GB" sz="1050" b="1" dirty="0">
                        <a:effectLst/>
                      </a:endParaRPr>
                    </a:p>
                  </a:txBody>
                  <a:tcPr marL="31152" marR="31152" marT="22430" marB="22430"/>
                </a:tc>
                <a:tc>
                  <a:txBody>
                    <a:bodyPr/>
                    <a:lstStyle/>
                    <a:p>
                      <a:pPr fontAlgn="t"/>
                      <a:r>
                        <a:rPr lang="en-US" sz="1050" dirty="0">
                          <a:effectLst/>
                        </a:rPr>
                        <a:t>Generated</a:t>
                      </a:r>
                      <a:r>
                        <a:rPr lang="en-US" sz="1050" baseline="0" dirty="0">
                          <a:effectLst/>
                        </a:rPr>
                        <a:t> by the DIP – the time this response was sent</a:t>
                      </a:r>
                      <a:endParaRPr lang="en-GB" sz="1050" dirty="0">
                        <a:effectLst/>
                      </a:endParaRPr>
                    </a:p>
                  </a:txBody>
                  <a:tcPr marL="31152" marR="31152" marT="22430" marB="22430"/>
                </a:tc>
                <a:extLst>
                  <a:ext uri="{0D108BD9-81ED-4DB2-BD59-A6C34878D82A}">
                    <a16:rowId xmlns:a16="http://schemas.microsoft.com/office/drawing/2014/main" val="1065179063"/>
                  </a:ext>
                </a:extLst>
              </a:tr>
              <a:tr h="177157">
                <a:tc>
                  <a:txBody>
                    <a:bodyPr/>
                    <a:lstStyle/>
                    <a:p>
                      <a:pPr fontAlgn="t"/>
                      <a:r>
                        <a:rPr lang="en-GB" sz="1050" dirty="0">
                          <a:effectLst/>
                        </a:rPr>
                        <a:t>senderID</a:t>
                      </a:r>
                      <a:endParaRPr lang="en-GB" sz="1050" b="1" dirty="0">
                        <a:effectLst/>
                      </a:endParaRPr>
                    </a:p>
                  </a:txBody>
                  <a:tcPr marL="31152" marR="31152" marT="22430" marB="22430"/>
                </a:tc>
                <a:tc>
                  <a:txBody>
                    <a:bodyPr/>
                    <a:lstStyle/>
                    <a:p>
                      <a:pPr fontAlgn="t"/>
                      <a:r>
                        <a:rPr lang="en-US" sz="1050" dirty="0">
                          <a:effectLst/>
                        </a:rPr>
                        <a:t>The </a:t>
                      </a:r>
                      <a:r>
                        <a:rPr lang="en-US" sz="1050" baseline="0" dirty="0">
                          <a:effectLst/>
                        </a:rPr>
                        <a:t> Sender ID of the message i.e. the DIP which uses the Id 0000000000</a:t>
                      </a:r>
                      <a:endParaRPr lang="en-GB" sz="1050" dirty="0">
                        <a:effectLst/>
                      </a:endParaRPr>
                    </a:p>
                  </a:txBody>
                  <a:tcPr marL="31152" marR="31152" marT="22430" marB="22430"/>
                </a:tc>
                <a:extLst>
                  <a:ext uri="{0D108BD9-81ED-4DB2-BD59-A6C34878D82A}">
                    <a16:rowId xmlns:a16="http://schemas.microsoft.com/office/drawing/2014/main" val="1969670934"/>
                  </a:ext>
                </a:extLst>
              </a:tr>
              <a:tr h="177157">
                <a:tc>
                  <a:txBody>
                    <a:bodyPr/>
                    <a:lstStyle/>
                    <a:p>
                      <a:pPr fontAlgn="t"/>
                      <a:r>
                        <a:rPr lang="en-GB" sz="1050" dirty="0">
                          <a:effectLst/>
                        </a:rPr>
                        <a:t>recipientID</a:t>
                      </a:r>
                      <a:endParaRPr lang="en-GB" sz="1050" b="1" dirty="0">
                        <a:effectLst/>
                      </a:endParaRPr>
                    </a:p>
                  </a:txBody>
                  <a:tcPr marL="31152" marR="31152" marT="22430" marB="22430"/>
                </a:tc>
                <a:tc>
                  <a:txBody>
                    <a:bodyPr/>
                    <a:lstStyle/>
                    <a:p>
                      <a:pPr fontAlgn="t"/>
                      <a:r>
                        <a:rPr lang="en-US" sz="1050" dirty="0">
                          <a:effectLst/>
                        </a:rPr>
                        <a:t>The DIP</a:t>
                      </a:r>
                      <a:r>
                        <a:rPr lang="en-US" sz="1050" baseline="0" dirty="0">
                          <a:effectLst/>
                        </a:rPr>
                        <a:t> Id of the PP that sent the message</a:t>
                      </a:r>
                      <a:endParaRPr lang="en-GB" sz="1050" dirty="0">
                        <a:effectLst/>
                      </a:endParaRPr>
                    </a:p>
                  </a:txBody>
                  <a:tcPr marL="31152" marR="31152" marT="22430" marB="22430"/>
                </a:tc>
                <a:extLst>
                  <a:ext uri="{0D108BD9-81ED-4DB2-BD59-A6C34878D82A}">
                    <a16:rowId xmlns:a16="http://schemas.microsoft.com/office/drawing/2014/main" val="1585004386"/>
                  </a:ext>
                </a:extLst>
              </a:tr>
              <a:tr h="210591">
                <a:tc>
                  <a:txBody>
                    <a:bodyPr/>
                    <a:lstStyle/>
                    <a:p>
                      <a:pPr fontAlgn="t"/>
                      <a:r>
                        <a:rPr lang="en-GB" sz="1050" dirty="0">
                          <a:effectLst/>
                        </a:rPr>
                        <a:t>DIPConnectionProviderID</a:t>
                      </a:r>
                      <a:endParaRPr lang="en-GB" sz="1050" b="1" dirty="0">
                        <a:effectLst/>
                      </a:endParaRPr>
                    </a:p>
                  </a:txBody>
                  <a:tcPr marL="31152" marR="31152" marT="22430" marB="22430"/>
                </a:tc>
                <a:tc>
                  <a:txBody>
                    <a:bodyPr/>
                    <a:lstStyle/>
                    <a:p>
                      <a:pPr fontAlgn="t"/>
                      <a:r>
                        <a:rPr lang="en-US" sz="1050" dirty="0">
                          <a:effectLst/>
                        </a:rPr>
                        <a:t>If a DCP sent</a:t>
                      </a:r>
                      <a:r>
                        <a:rPr lang="en-US" sz="1050" baseline="0" dirty="0">
                          <a:effectLst/>
                        </a:rPr>
                        <a:t>  the message, then t</a:t>
                      </a:r>
                      <a:r>
                        <a:rPr lang="en-US" sz="1050" dirty="0">
                          <a:effectLst/>
                        </a:rPr>
                        <a:t>he DCP of the message</a:t>
                      </a:r>
                      <a:endParaRPr lang="en-GB" sz="1050" dirty="0">
                        <a:effectLst/>
                      </a:endParaRPr>
                    </a:p>
                  </a:txBody>
                  <a:tcPr marL="31152" marR="31152" marT="22430" marB="22430"/>
                </a:tc>
                <a:extLst>
                  <a:ext uri="{0D108BD9-81ED-4DB2-BD59-A6C34878D82A}">
                    <a16:rowId xmlns:a16="http://schemas.microsoft.com/office/drawing/2014/main" val="1270492917"/>
                  </a:ext>
                </a:extLst>
              </a:tr>
              <a:tr h="177157">
                <a:tc>
                  <a:txBody>
                    <a:bodyPr/>
                    <a:lstStyle/>
                    <a:p>
                      <a:pPr fontAlgn="t"/>
                      <a:r>
                        <a:rPr lang="en-GB" sz="1050" dirty="0">
                          <a:effectLst/>
                        </a:rPr>
                        <a:t>message</a:t>
                      </a:r>
                      <a:endParaRPr lang="en-GB" sz="1050" b="1" dirty="0">
                        <a:effectLst/>
                      </a:endParaRPr>
                    </a:p>
                  </a:txBody>
                  <a:tcPr marL="31152" marR="31152" marT="22430" marB="22430"/>
                </a:tc>
                <a:tc>
                  <a:txBody>
                    <a:bodyPr/>
                    <a:lstStyle/>
                    <a:p>
                      <a:pPr fontAlgn="t"/>
                      <a:r>
                        <a:rPr lang="en-US" sz="1050" dirty="0">
                          <a:effectLst/>
                        </a:rPr>
                        <a:t>Information pertaining to the error</a:t>
                      </a:r>
                      <a:r>
                        <a:rPr lang="en-US" sz="1050" baseline="0" dirty="0">
                          <a:effectLst/>
                        </a:rPr>
                        <a:t> condition</a:t>
                      </a:r>
                      <a:endParaRPr lang="en-GB" sz="1050" dirty="0">
                        <a:effectLst/>
                      </a:endParaRPr>
                    </a:p>
                  </a:txBody>
                  <a:tcPr marL="31152" marR="31152" marT="22430" marB="22430"/>
                </a:tc>
                <a:extLst>
                  <a:ext uri="{0D108BD9-81ED-4DB2-BD59-A6C34878D82A}">
                    <a16:rowId xmlns:a16="http://schemas.microsoft.com/office/drawing/2014/main" val="321690938"/>
                  </a:ext>
                </a:extLst>
              </a:tr>
              <a:tr h="177157">
                <a:tc>
                  <a:txBody>
                    <a:bodyPr/>
                    <a:lstStyle/>
                    <a:p>
                      <a:pPr fontAlgn="t"/>
                      <a:r>
                        <a:rPr lang="en-GB" sz="1050" dirty="0">
                          <a:effectLst/>
                        </a:rPr>
                        <a:t>help</a:t>
                      </a:r>
                      <a:endParaRPr lang="en-GB" sz="1050" b="1" dirty="0">
                        <a:effectLst/>
                      </a:endParaRPr>
                    </a:p>
                  </a:txBody>
                  <a:tcPr marL="31152" marR="31152" marT="22430" marB="22430"/>
                </a:tc>
                <a:tc>
                  <a:txBody>
                    <a:bodyPr/>
                    <a:lstStyle/>
                    <a:p>
                      <a:pPr fontAlgn="t"/>
                      <a:r>
                        <a:rPr lang="en-US" sz="1050" dirty="0">
                          <a:effectLst/>
                        </a:rPr>
                        <a:t>Further information</a:t>
                      </a:r>
                      <a:r>
                        <a:rPr lang="en-US" sz="1050" baseline="0" dirty="0">
                          <a:effectLst/>
                        </a:rPr>
                        <a:t> </a:t>
                      </a:r>
                      <a:endParaRPr lang="en-GB" sz="1050" dirty="0">
                        <a:effectLst/>
                      </a:endParaRPr>
                    </a:p>
                  </a:txBody>
                  <a:tcPr marL="31152" marR="31152" marT="22430" marB="22430"/>
                </a:tc>
                <a:extLst>
                  <a:ext uri="{0D108BD9-81ED-4DB2-BD59-A6C34878D82A}">
                    <a16:rowId xmlns:a16="http://schemas.microsoft.com/office/drawing/2014/main" val="3885944799"/>
                  </a:ext>
                </a:extLst>
              </a:tr>
              <a:tr h="177157">
                <a:tc>
                  <a:txBody>
                    <a:bodyPr/>
                    <a:lstStyle/>
                    <a:p>
                      <a:pPr fontAlgn="t"/>
                      <a:r>
                        <a:rPr lang="en-GB" sz="1050" dirty="0">
                          <a:effectLst/>
                        </a:rPr>
                        <a:t>serviceTicketURL</a:t>
                      </a:r>
                      <a:endParaRPr lang="en-GB" sz="1050" b="1" dirty="0">
                        <a:effectLst/>
                      </a:endParaRPr>
                    </a:p>
                  </a:txBody>
                  <a:tcPr marL="31152" marR="31152" marT="22430" marB="22430"/>
                </a:tc>
                <a:tc>
                  <a:txBody>
                    <a:bodyPr/>
                    <a:lstStyle/>
                    <a:p>
                      <a:pPr fontAlgn="t"/>
                      <a:r>
                        <a:rPr lang="en-US" sz="1050" dirty="0">
                          <a:effectLst/>
                        </a:rPr>
                        <a:t>not yet implemented</a:t>
                      </a:r>
                      <a:endParaRPr lang="en-GB" sz="1050" dirty="0">
                        <a:effectLst/>
                      </a:endParaRPr>
                    </a:p>
                  </a:txBody>
                  <a:tcPr marL="31152" marR="31152" marT="22430" marB="22430"/>
                </a:tc>
                <a:extLst>
                  <a:ext uri="{0D108BD9-81ED-4DB2-BD59-A6C34878D82A}">
                    <a16:rowId xmlns:a16="http://schemas.microsoft.com/office/drawing/2014/main" val="417945528"/>
                  </a:ext>
                </a:extLst>
              </a:tr>
            </a:tbl>
          </a:graphicData>
        </a:graphic>
      </p:graphicFrame>
      <p:sp>
        <p:nvSpPr>
          <p:cNvPr id="16" name="TextBox 15"/>
          <p:cNvSpPr txBox="1"/>
          <p:nvPr/>
        </p:nvSpPr>
        <p:spPr>
          <a:xfrm>
            <a:off x="553253" y="3884641"/>
            <a:ext cx="5020032" cy="523220"/>
          </a:xfrm>
          <a:prstGeom prst="rect">
            <a:avLst/>
          </a:prstGeom>
          <a:solidFill>
            <a:schemeClr val="accent4">
              <a:lumMod val="20000"/>
              <a:lumOff val="80000"/>
            </a:schemeClr>
          </a:solidFill>
        </p:spPr>
        <p:txBody>
          <a:bodyPr wrap="square" rtlCol="0">
            <a:spAutoFit/>
          </a:bodyPr>
          <a:lstStyle/>
          <a:p>
            <a:r>
              <a:rPr lang="en-US" sz="1400" dirty="0"/>
              <a:t>Only responses sent with </a:t>
            </a:r>
            <a:r>
              <a:rPr lang="en-US" sz="1400" b="1" dirty="0"/>
              <a:t>201</a:t>
            </a:r>
            <a:r>
              <a:rPr lang="en-US" sz="1400" dirty="0"/>
              <a:t>, </a:t>
            </a:r>
            <a:r>
              <a:rPr lang="en-US" sz="1400" b="1" dirty="0"/>
              <a:t>207</a:t>
            </a:r>
            <a:r>
              <a:rPr lang="en-US" sz="1400" dirty="0"/>
              <a:t> &amp; </a:t>
            </a:r>
            <a:r>
              <a:rPr lang="en-US" sz="1400" b="1" dirty="0"/>
              <a:t>400</a:t>
            </a:r>
            <a:r>
              <a:rPr lang="en-US" sz="1400" dirty="0"/>
              <a:t> http response codes will have accompanying response body or bodies</a:t>
            </a:r>
            <a:endParaRPr lang="en-GB" sz="1400" dirty="0"/>
          </a:p>
        </p:txBody>
      </p:sp>
      <p:sp>
        <p:nvSpPr>
          <p:cNvPr id="19" name="TextBox 18"/>
          <p:cNvSpPr txBox="1"/>
          <p:nvPr/>
        </p:nvSpPr>
        <p:spPr>
          <a:xfrm>
            <a:off x="563298" y="4543414"/>
            <a:ext cx="5009987" cy="523220"/>
          </a:xfrm>
          <a:prstGeom prst="rect">
            <a:avLst/>
          </a:prstGeom>
          <a:solidFill>
            <a:schemeClr val="accent4">
              <a:lumMod val="20000"/>
              <a:lumOff val="80000"/>
            </a:schemeClr>
          </a:solidFill>
        </p:spPr>
        <p:txBody>
          <a:bodyPr wrap="square" rtlCol="0">
            <a:spAutoFit/>
          </a:bodyPr>
          <a:lstStyle/>
          <a:p>
            <a:r>
              <a:rPr lang="en-US" sz="1400" dirty="0"/>
              <a:t>201, 207 will have a response body for each message in the transaction (at present 207 is not actually generated)</a:t>
            </a:r>
            <a:endParaRPr lang="en-GB" sz="1400" dirty="0"/>
          </a:p>
        </p:txBody>
      </p:sp>
      <p:sp>
        <p:nvSpPr>
          <p:cNvPr id="20" name="TextBox 19"/>
          <p:cNvSpPr txBox="1"/>
          <p:nvPr/>
        </p:nvSpPr>
        <p:spPr>
          <a:xfrm>
            <a:off x="553253" y="5188643"/>
            <a:ext cx="5009987" cy="307777"/>
          </a:xfrm>
          <a:prstGeom prst="rect">
            <a:avLst/>
          </a:prstGeom>
          <a:solidFill>
            <a:schemeClr val="accent4">
              <a:lumMod val="20000"/>
              <a:lumOff val="80000"/>
            </a:schemeClr>
          </a:solidFill>
        </p:spPr>
        <p:txBody>
          <a:bodyPr wrap="square" rtlCol="0">
            <a:spAutoFit/>
          </a:bodyPr>
          <a:lstStyle/>
          <a:p>
            <a:r>
              <a:rPr lang="en-US" sz="1400" dirty="0"/>
              <a:t>400 will have a single response body</a:t>
            </a:r>
            <a:endParaRPr lang="en-GB" sz="1400" dirty="0"/>
          </a:p>
        </p:txBody>
      </p:sp>
      <p:sp>
        <p:nvSpPr>
          <p:cNvPr id="21" name="TextBox 20"/>
          <p:cNvSpPr txBox="1"/>
          <p:nvPr/>
        </p:nvSpPr>
        <p:spPr>
          <a:xfrm>
            <a:off x="563297" y="5630871"/>
            <a:ext cx="5009987" cy="646331"/>
          </a:xfrm>
          <a:prstGeom prst="rect">
            <a:avLst/>
          </a:prstGeom>
          <a:solidFill>
            <a:schemeClr val="accent4">
              <a:lumMod val="20000"/>
              <a:lumOff val="80000"/>
            </a:schemeClr>
          </a:solidFill>
        </p:spPr>
        <p:txBody>
          <a:bodyPr wrap="square" rtlCol="0">
            <a:spAutoFit/>
          </a:bodyPr>
          <a:lstStyle/>
          <a:p>
            <a:r>
              <a:rPr lang="en-US" sz="1200" b="1" i="1" u="sng" dirty="0"/>
              <a:t>Note</a:t>
            </a:r>
            <a:r>
              <a:rPr lang="en-US" sz="1200" dirty="0"/>
              <a:t> - From IR 8.1 onwards, the Response Body adopts the mandatory null design pattern so to align with message bodies e.g. Data Items must be populated with a value of null rather than left blank (“”)</a:t>
            </a:r>
            <a:endParaRPr lang="en-GB" sz="1200" dirty="0"/>
          </a:p>
        </p:txBody>
      </p:sp>
      <p:sp>
        <p:nvSpPr>
          <p:cNvPr id="23" name="TextBox 22"/>
          <p:cNvSpPr txBox="1"/>
          <p:nvPr/>
        </p:nvSpPr>
        <p:spPr>
          <a:xfrm>
            <a:off x="7609114" y="798493"/>
            <a:ext cx="4572000" cy="1477328"/>
          </a:xfrm>
          <a:prstGeom prst="rect">
            <a:avLst/>
          </a:prstGeom>
          <a:noFill/>
        </p:spPr>
        <p:txBody>
          <a:bodyPr wrap="square" rtlCol="0">
            <a:spAutoFit/>
          </a:bodyPr>
          <a:lstStyle/>
          <a:p>
            <a:r>
              <a:rPr lang="en-US" dirty="0"/>
              <a:t>When a Participant submits a message or a series of messages to the DIP, the DIP will respond with the one of the following response code and (optional) response bodies :</a:t>
            </a:r>
            <a:endParaRPr lang="en-GB" dirty="0"/>
          </a:p>
        </p:txBody>
      </p:sp>
      <p:sp>
        <p:nvSpPr>
          <p:cNvPr id="4" name="TextBox 3">
            <a:extLst>
              <a:ext uri="{FF2B5EF4-FFF2-40B4-BE49-F238E27FC236}">
                <a16:creationId xmlns:a16="http://schemas.microsoft.com/office/drawing/2014/main" id="{6CCAFC53-08AD-6301-9726-883CBCF6D0AF}"/>
              </a:ext>
            </a:extLst>
          </p:cNvPr>
          <p:cNvSpPr txBox="1"/>
          <p:nvPr/>
        </p:nvSpPr>
        <p:spPr>
          <a:xfrm>
            <a:off x="8367164" y="6490535"/>
            <a:ext cx="3230372" cy="230832"/>
          </a:xfrm>
          <a:prstGeom prst="rect">
            <a:avLst/>
          </a:prstGeom>
          <a:noFill/>
        </p:spPr>
        <p:txBody>
          <a:bodyPr wrap="none" rtlCol="0">
            <a:spAutoFit/>
          </a:bodyPr>
          <a:lstStyle/>
          <a:p>
            <a:r>
              <a:rPr lang="en-US" sz="900" b="1" i="1" u="sng" dirty="0"/>
              <a:t>Note</a:t>
            </a:r>
            <a:r>
              <a:rPr lang="en-US" sz="900" i="1" dirty="0"/>
              <a:t> – All Data Items mandatory within the Response Body</a:t>
            </a:r>
          </a:p>
        </p:txBody>
      </p:sp>
    </p:spTree>
    <p:extLst>
      <p:ext uri="{BB962C8B-B14F-4D97-AF65-F5344CB8AC3E}">
        <p14:creationId xmlns:p14="http://schemas.microsoft.com/office/powerpoint/2010/main" val="3033566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52664-0D23-F547-A8AA-F8AB4825F79A}"/>
              </a:ext>
            </a:extLst>
          </p:cNvPr>
          <p:cNvSpPr>
            <a:spLocks noGrp="1"/>
          </p:cNvSpPr>
          <p:nvPr>
            <p:ph type="title"/>
          </p:nvPr>
        </p:nvSpPr>
        <p:spPr>
          <a:xfrm>
            <a:off x="327050" y="405988"/>
            <a:ext cx="5768949" cy="181469"/>
          </a:xfrm>
        </p:spPr>
        <p:txBody>
          <a:bodyPr/>
          <a:lstStyle/>
          <a:p>
            <a:r>
              <a:rPr lang="en-US" sz="1600" b="1" dirty="0">
                <a:latin typeface="+mn-lt"/>
                <a:cs typeface="Suisse Int'l" panose="020B0504000000000000" pitchFamily="34" charset="-78"/>
              </a:rPr>
              <a:t>Webhook Response Guidelines – L3 Validation</a:t>
            </a:r>
            <a:endParaRPr lang="en-GB" sz="1600" b="1" dirty="0">
              <a:latin typeface="+mn-lt"/>
              <a:cs typeface="Suisse Int'l" panose="020B0504000000000000" pitchFamily="34" charset="-78"/>
            </a:endParaRPr>
          </a:p>
        </p:txBody>
      </p:sp>
      <p:sp>
        <p:nvSpPr>
          <p:cNvPr id="28" name="Slide Number Placeholder 27">
            <a:extLst>
              <a:ext uri="{FF2B5EF4-FFF2-40B4-BE49-F238E27FC236}">
                <a16:creationId xmlns:a16="http://schemas.microsoft.com/office/drawing/2014/main" id="{B12F6A46-05F1-EA46-A3C1-7EFC3BD2425B}"/>
              </a:ext>
            </a:extLst>
          </p:cNvPr>
          <p:cNvSpPr>
            <a:spLocks noGrp="1"/>
          </p:cNvSpPr>
          <p:nvPr>
            <p:ph type="sldNum" sz="quarter" idx="12"/>
          </p:nvPr>
        </p:nvSpPr>
        <p:spPr/>
        <p:txBody>
          <a:bodyPr/>
          <a:lstStyle/>
          <a:p>
            <a:fld id="{223C8A1D-C690-374A-BBAF-BE150B79E8D3}" type="slidenum">
              <a:rPr lang="en-GB" smtClean="0">
                <a:latin typeface="Suisse Int'l" panose="020B0504000000000000" pitchFamily="34" charset="-78"/>
                <a:cs typeface="Suisse Int'l" panose="020B0504000000000000" pitchFamily="34" charset="-78"/>
              </a:rPr>
              <a:pPr/>
              <a:t>4</a:t>
            </a:fld>
            <a:endParaRPr lang="en-GB" dirty="0">
              <a:latin typeface="Suisse Int'l" panose="020B0504000000000000" pitchFamily="34" charset="-78"/>
              <a:cs typeface="Suisse Int'l" panose="020B0504000000000000" pitchFamily="34" charset="-78"/>
            </a:endParaRPr>
          </a:p>
        </p:txBody>
      </p:sp>
      <p:sp>
        <p:nvSpPr>
          <p:cNvPr id="3" name="Right Arrow 2"/>
          <p:cNvSpPr/>
          <p:nvPr/>
        </p:nvSpPr>
        <p:spPr>
          <a:xfrm>
            <a:off x="2966037" y="1004556"/>
            <a:ext cx="2565192" cy="534681"/>
          </a:xfrm>
          <a:prstGeom prst="righ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Submit Message(s)</a:t>
            </a:r>
            <a:endParaRPr lang="en-GB" dirty="0"/>
          </a:p>
        </p:txBody>
      </p:sp>
      <p:sp>
        <p:nvSpPr>
          <p:cNvPr id="5" name="Rounded Rectangle 4"/>
          <p:cNvSpPr/>
          <p:nvPr/>
        </p:nvSpPr>
        <p:spPr>
          <a:xfrm>
            <a:off x="5531229" y="918538"/>
            <a:ext cx="2026882" cy="1241398"/>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t>Market Participant</a:t>
            </a:r>
            <a:endParaRPr lang="en-GB" dirty="0"/>
          </a:p>
        </p:txBody>
      </p:sp>
      <p:sp>
        <p:nvSpPr>
          <p:cNvPr id="9" name="Rounded Rectangle 8"/>
          <p:cNvSpPr/>
          <p:nvPr/>
        </p:nvSpPr>
        <p:spPr>
          <a:xfrm>
            <a:off x="748130" y="876074"/>
            <a:ext cx="2198909" cy="1241398"/>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t>DIP</a:t>
            </a:r>
            <a:endParaRPr lang="en-GB" dirty="0"/>
          </a:p>
        </p:txBody>
      </p:sp>
      <p:sp>
        <p:nvSpPr>
          <p:cNvPr id="11" name="Left Arrow 10"/>
          <p:cNvSpPr/>
          <p:nvPr/>
        </p:nvSpPr>
        <p:spPr>
          <a:xfrm>
            <a:off x="2947039" y="1525660"/>
            <a:ext cx="2565192" cy="507146"/>
          </a:xfrm>
          <a:prstGeom prst="lef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L3 Response</a:t>
            </a:r>
            <a:endParaRPr lang="en-GB" dirty="0"/>
          </a:p>
        </p:txBody>
      </p:sp>
      <p:graphicFrame>
        <p:nvGraphicFramePr>
          <p:cNvPr id="13" name="Table 12"/>
          <p:cNvGraphicFramePr>
            <a:graphicFrameLocks noGrp="1"/>
          </p:cNvGraphicFramePr>
          <p:nvPr>
            <p:extLst>
              <p:ext uri="{D42A27DB-BD31-4B8C-83A1-F6EECF244321}">
                <p14:modId xmlns:p14="http://schemas.microsoft.com/office/powerpoint/2010/main" val="1727216107"/>
              </p:ext>
            </p:extLst>
          </p:nvPr>
        </p:nvGraphicFramePr>
        <p:xfrm>
          <a:off x="874978" y="2318118"/>
          <a:ext cx="8601474" cy="1394628"/>
        </p:xfrm>
        <a:graphic>
          <a:graphicData uri="http://schemas.openxmlformats.org/drawingml/2006/table">
            <a:tbl>
              <a:tblPr firstRow="1" bandRow="1">
                <a:tableStyleId>{5C22544A-7EE6-4342-B048-85BDC9FD1C3A}</a:tableStyleId>
              </a:tblPr>
              <a:tblGrid>
                <a:gridCol w="934795">
                  <a:extLst>
                    <a:ext uri="{9D8B030D-6E8A-4147-A177-3AD203B41FA5}">
                      <a16:colId xmlns:a16="http://schemas.microsoft.com/office/drawing/2014/main" val="3680261237"/>
                    </a:ext>
                  </a:extLst>
                </a:gridCol>
                <a:gridCol w="2777643">
                  <a:extLst>
                    <a:ext uri="{9D8B030D-6E8A-4147-A177-3AD203B41FA5}">
                      <a16:colId xmlns:a16="http://schemas.microsoft.com/office/drawing/2014/main" val="2439323658"/>
                    </a:ext>
                  </a:extLst>
                </a:gridCol>
                <a:gridCol w="4889036">
                  <a:extLst>
                    <a:ext uri="{9D8B030D-6E8A-4147-A177-3AD203B41FA5}">
                      <a16:colId xmlns:a16="http://schemas.microsoft.com/office/drawing/2014/main" val="2250422346"/>
                    </a:ext>
                  </a:extLst>
                </a:gridCol>
              </a:tblGrid>
              <a:tr h="348657">
                <a:tc>
                  <a:txBody>
                    <a:bodyPr/>
                    <a:lstStyle/>
                    <a:p>
                      <a:endParaRPr lang="en-GB" sz="1600" dirty="0"/>
                    </a:p>
                  </a:txBody>
                  <a:tcPr/>
                </a:tc>
                <a:tc>
                  <a:txBody>
                    <a:bodyPr/>
                    <a:lstStyle/>
                    <a:p>
                      <a:r>
                        <a:rPr lang="en-US" sz="1600" dirty="0"/>
                        <a:t>Category</a:t>
                      </a:r>
                      <a:endParaRPr lang="en-GB" sz="1600" dirty="0"/>
                    </a:p>
                  </a:txBody>
                  <a:tcPr/>
                </a:tc>
                <a:tc>
                  <a:txBody>
                    <a:bodyPr/>
                    <a:lstStyle/>
                    <a:p>
                      <a:r>
                        <a:rPr lang="en-US" sz="1600" dirty="0"/>
                        <a:t>HTTP Response Codes</a:t>
                      </a:r>
                    </a:p>
                  </a:txBody>
                  <a:tcPr/>
                </a:tc>
                <a:extLst>
                  <a:ext uri="{0D108BD9-81ED-4DB2-BD59-A6C34878D82A}">
                    <a16:rowId xmlns:a16="http://schemas.microsoft.com/office/drawing/2014/main" val="3260863733"/>
                  </a:ext>
                </a:extLst>
              </a:tr>
              <a:tr h="348657">
                <a:tc>
                  <a:txBody>
                    <a:bodyPr/>
                    <a:lstStyle/>
                    <a:p>
                      <a:r>
                        <a:rPr lang="en-US" sz="1600" dirty="0"/>
                        <a:t>2xx</a:t>
                      </a:r>
                      <a:endParaRPr lang="en-GB" sz="1600" dirty="0"/>
                    </a:p>
                  </a:txBody>
                  <a:tcPr/>
                </a:tc>
                <a:tc>
                  <a:txBody>
                    <a:bodyPr/>
                    <a:lstStyle/>
                    <a:p>
                      <a:r>
                        <a:rPr lang="en-US" sz="1600" dirty="0"/>
                        <a:t>Successful</a:t>
                      </a:r>
                      <a:endParaRPr lang="en-GB" sz="1600" dirty="0"/>
                    </a:p>
                  </a:txBody>
                  <a:tcPr/>
                </a:tc>
                <a:tc>
                  <a:txBody>
                    <a:bodyPr/>
                    <a:lstStyle/>
                    <a:p>
                      <a:r>
                        <a:rPr lang="en-US" sz="1600" b="1" i="0" dirty="0"/>
                        <a:t>201</a:t>
                      </a:r>
                      <a:r>
                        <a:rPr lang="en-US" sz="1600" dirty="0"/>
                        <a:t>, </a:t>
                      </a:r>
                      <a:r>
                        <a:rPr lang="en-US" sz="1600" b="1" dirty="0"/>
                        <a:t>207</a:t>
                      </a:r>
                      <a:endParaRPr lang="en-GB" sz="1600" b="1" dirty="0"/>
                    </a:p>
                  </a:txBody>
                  <a:tcPr/>
                </a:tc>
                <a:extLst>
                  <a:ext uri="{0D108BD9-81ED-4DB2-BD59-A6C34878D82A}">
                    <a16:rowId xmlns:a16="http://schemas.microsoft.com/office/drawing/2014/main" val="189252521"/>
                  </a:ext>
                </a:extLst>
              </a:tr>
              <a:tr h="348657">
                <a:tc>
                  <a:txBody>
                    <a:bodyPr/>
                    <a:lstStyle/>
                    <a:p>
                      <a:r>
                        <a:rPr lang="en-US" sz="1600" dirty="0"/>
                        <a:t>4xx</a:t>
                      </a:r>
                      <a:endParaRPr lang="en-GB" sz="1600" dirty="0"/>
                    </a:p>
                  </a:txBody>
                  <a:tcPr/>
                </a:tc>
                <a:tc>
                  <a:txBody>
                    <a:bodyPr/>
                    <a:lstStyle/>
                    <a:p>
                      <a:r>
                        <a:rPr lang="en-US" sz="1600" dirty="0"/>
                        <a:t>Client</a:t>
                      </a:r>
                      <a:r>
                        <a:rPr lang="en-US" sz="1600" baseline="0" dirty="0"/>
                        <a:t> Errors</a:t>
                      </a:r>
                      <a:endParaRPr lang="en-GB" sz="1600" dirty="0"/>
                    </a:p>
                  </a:txBody>
                  <a:tcPr/>
                </a:tc>
                <a:tc>
                  <a:txBody>
                    <a:bodyPr/>
                    <a:lstStyle/>
                    <a:p>
                      <a:r>
                        <a:rPr lang="en-US" sz="1600" b="1" i="0" dirty="0"/>
                        <a:t>400</a:t>
                      </a:r>
                      <a:r>
                        <a:rPr lang="en-US" sz="1600" dirty="0"/>
                        <a:t>, 401, 403, 404, 405, 408, 413, 429</a:t>
                      </a:r>
                      <a:endParaRPr lang="en-GB" sz="1600" dirty="0"/>
                    </a:p>
                  </a:txBody>
                  <a:tcPr/>
                </a:tc>
                <a:extLst>
                  <a:ext uri="{0D108BD9-81ED-4DB2-BD59-A6C34878D82A}">
                    <a16:rowId xmlns:a16="http://schemas.microsoft.com/office/drawing/2014/main" val="4157283264"/>
                  </a:ext>
                </a:extLst>
              </a:tr>
              <a:tr h="348657">
                <a:tc>
                  <a:txBody>
                    <a:bodyPr/>
                    <a:lstStyle/>
                    <a:p>
                      <a:r>
                        <a:rPr lang="en-US" sz="1600" dirty="0"/>
                        <a:t>5xx</a:t>
                      </a:r>
                      <a:endParaRPr lang="en-GB" sz="1600" dirty="0"/>
                    </a:p>
                  </a:txBody>
                  <a:tcPr/>
                </a:tc>
                <a:tc>
                  <a:txBody>
                    <a:bodyPr/>
                    <a:lstStyle/>
                    <a:p>
                      <a:r>
                        <a:rPr lang="en-US" sz="1600" dirty="0"/>
                        <a:t>Server Errors</a:t>
                      </a:r>
                      <a:endParaRPr lang="en-GB" sz="1600" dirty="0"/>
                    </a:p>
                  </a:txBody>
                  <a:tcPr/>
                </a:tc>
                <a:tc>
                  <a:txBody>
                    <a:bodyPr/>
                    <a:lstStyle/>
                    <a:p>
                      <a:r>
                        <a:rPr lang="en-US" sz="1600" dirty="0"/>
                        <a:t>500, 501,</a:t>
                      </a:r>
                      <a:r>
                        <a:rPr lang="en-US" sz="1600" baseline="0" dirty="0"/>
                        <a:t> 502, 503, 504, 505 </a:t>
                      </a:r>
                      <a:endParaRPr lang="en-GB" sz="1600" dirty="0"/>
                    </a:p>
                  </a:txBody>
                  <a:tcPr/>
                </a:tc>
                <a:extLst>
                  <a:ext uri="{0D108BD9-81ED-4DB2-BD59-A6C34878D82A}">
                    <a16:rowId xmlns:a16="http://schemas.microsoft.com/office/drawing/2014/main" val="1401376930"/>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303260558"/>
              </p:ext>
            </p:extLst>
          </p:nvPr>
        </p:nvGraphicFramePr>
        <p:xfrm>
          <a:off x="5999115" y="3884641"/>
          <a:ext cx="5755340" cy="2628775"/>
        </p:xfrm>
        <a:graphic>
          <a:graphicData uri="http://schemas.openxmlformats.org/drawingml/2006/table">
            <a:tbl>
              <a:tblPr>
                <a:tableStyleId>{00A15C55-8517-42AA-B614-E9B94910E393}</a:tableStyleId>
              </a:tblPr>
              <a:tblGrid>
                <a:gridCol w="2007165">
                  <a:extLst>
                    <a:ext uri="{9D8B030D-6E8A-4147-A177-3AD203B41FA5}">
                      <a16:colId xmlns:a16="http://schemas.microsoft.com/office/drawing/2014/main" val="4073369383"/>
                    </a:ext>
                  </a:extLst>
                </a:gridCol>
                <a:gridCol w="3748175">
                  <a:extLst>
                    <a:ext uri="{9D8B030D-6E8A-4147-A177-3AD203B41FA5}">
                      <a16:colId xmlns:a16="http://schemas.microsoft.com/office/drawing/2014/main" val="363645973"/>
                    </a:ext>
                  </a:extLst>
                </a:gridCol>
              </a:tblGrid>
              <a:tr h="220633">
                <a:tc>
                  <a:txBody>
                    <a:bodyPr/>
                    <a:lstStyle/>
                    <a:p>
                      <a:pPr fontAlgn="t"/>
                      <a:r>
                        <a:rPr lang="en-US" sz="1050" b="1" dirty="0">
                          <a:effectLst/>
                        </a:rPr>
                        <a:t>Response Body:</a:t>
                      </a:r>
                      <a:endParaRPr lang="en-GB" sz="1050" b="1" dirty="0">
                        <a:effectLst/>
                      </a:endParaRPr>
                    </a:p>
                  </a:txBody>
                  <a:tcPr marL="31152" marR="31152" marT="22430" marB="22430"/>
                </a:tc>
                <a:tc>
                  <a:txBody>
                    <a:bodyPr/>
                    <a:lstStyle/>
                    <a:p>
                      <a:pPr fontAlgn="t"/>
                      <a:endParaRPr lang="en-GB" sz="1050" dirty="0">
                        <a:effectLst/>
                      </a:endParaRPr>
                    </a:p>
                  </a:txBody>
                  <a:tcPr marL="31152" marR="31152" marT="22430" marB="22430"/>
                </a:tc>
                <a:extLst>
                  <a:ext uri="{0D108BD9-81ED-4DB2-BD59-A6C34878D82A}">
                    <a16:rowId xmlns:a16="http://schemas.microsoft.com/office/drawing/2014/main" val="840838474"/>
                  </a:ext>
                </a:extLst>
              </a:tr>
              <a:tr h="177157">
                <a:tc>
                  <a:txBody>
                    <a:bodyPr/>
                    <a:lstStyle/>
                    <a:p>
                      <a:pPr fontAlgn="t"/>
                      <a:r>
                        <a:rPr lang="en-GB" sz="1050" dirty="0">
                          <a:effectLst/>
                        </a:rPr>
                        <a:t>transactionID*</a:t>
                      </a:r>
                      <a:endParaRPr lang="en-GB" sz="1050" b="1" dirty="0">
                        <a:effectLst/>
                      </a:endParaRPr>
                    </a:p>
                  </a:txBody>
                  <a:tcPr marL="31152" marR="31152" marT="22430" marB="22430"/>
                </a:tc>
                <a:tc>
                  <a:txBody>
                    <a:bodyPr/>
                    <a:lstStyle/>
                    <a:p>
                      <a:pPr fontAlgn="t"/>
                      <a:r>
                        <a:rPr lang="en-US" sz="1050" dirty="0">
                          <a:effectLst/>
                        </a:rPr>
                        <a:t>The transaction Id passed with the corresponding</a:t>
                      </a:r>
                      <a:r>
                        <a:rPr lang="en-US" sz="1050" baseline="0" dirty="0">
                          <a:effectLst/>
                        </a:rPr>
                        <a:t> </a:t>
                      </a:r>
                      <a:r>
                        <a:rPr lang="en-US" sz="1050" dirty="0">
                          <a:effectLst/>
                        </a:rPr>
                        <a:t>message</a:t>
                      </a:r>
                      <a:endParaRPr lang="en-GB" sz="1050" dirty="0">
                        <a:effectLst/>
                      </a:endParaRPr>
                    </a:p>
                  </a:txBody>
                  <a:tcPr marL="31152" marR="31152" marT="22430" marB="22430"/>
                </a:tc>
                <a:extLst>
                  <a:ext uri="{0D108BD9-81ED-4DB2-BD59-A6C34878D82A}">
                    <a16:rowId xmlns:a16="http://schemas.microsoft.com/office/drawing/2014/main" val="3224448403"/>
                  </a:ext>
                </a:extLst>
              </a:tr>
              <a:tr h="177157">
                <a:tc>
                  <a:txBody>
                    <a:bodyPr/>
                    <a:lstStyle/>
                    <a:p>
                      <a:pPr fontAlgn="t"/>
                      <a:r>
                        <a:rPr lang="en-GB" sz="1050" dirty="0">
                          <a:effectLst/>
                        </a:rPr>
                        <a:t>senderUniqueReference*</a:t>
                      </a:r>
                      <a:endParaRPr lang="en-GB" sz="1050" b="1" dirty="0">
                        <a:effectLst/>
                      </a:endParaRPr>
                    </a:p>
                  </a:txBody>
                  <a:tcPr marL="31152" marR="31152" marT="22430" marB="22430"/>
                </a:tc>
                <a:tc>
                  <a:txBody>
                    <a:bodyPr/>
                    <a:lstStyle/>
                    <a:p>
                      <a:pPr fontAlgn="t"/>
                      <a:r>
                        <a:rPr lang="en-US" sz="1050" dirty="0">
                          <a:effectLst/>
                        </a:rPr>
                        <a:t>Submitted by the</a:t>
                      </a:r>
                      <a:r>
                        <a:rPr lang="en-US" sz="1050" baseline="0" dirty="0">
                          <a:effectLst/>
                        </a:rPr>
                        <a:t> message sender</a:t>
                      </a:r>
                      <a:r>
                        <a:rPr lang="en-US" sz="1050" dirty="0">
                          <a:effectLst/>
                        </a:rPr>
                        <a:t> to identify their message</a:t>
                      </a:r>
                      <a:endParaRPr lang="en-GB" sz="1050" dirty="0">
                        <a:effectLst/>
                      </a:endParaRPr>
                    </a:p>
                  </a:txBody>
                  <a:tcPr marL="31152" marR="31152" marT="22430" marB="22430"/>
                </a:tc>
                <a:extLst>
                  <a:ext uri="{0D108BD9-81ED-4DB2-BD59-A6C34878D82A}">
                    <a16:rowId xmlns:a16="http://schemas.microsoft.com/office/drawing/2014/main" val="1115698364"/>
                  </a:ext>
                </a:extLst>
              </a:tr>
              <a:tr h="389380">
                <a:tc>
                  <a:txBody>
                    <a:bodyPr/>
                    <a:lstStyle/>
                    <a:p>
                      <a:pPr fontAlgn="t"/>
                      <a:r>
                        <a:rPr lang="en-GB" sz="1050" dirty="0">
                          <a:effectLst/>
                        </a:rPr>
                        <a:t>correlationID*</a:t>
                      </a:r>
                      <a:endParaRPr lang="en-GB" sz="1050" b="1" dirty="0">
                        <a:effectLst/>
                      </a:endParaRPr>
                    </a:p>
                  </a:txBody>
                  <a:tcPr marL="31152" marR="31152" marT="22430" marB="22430"/>
                </a:tc>
                <a:tc>
                  <a:txBody>
                    <a:bodyPr/>
                    <a:lstStyle/>
                    <a:p>
                      <a:pPr fontAlgn="t"/>
                      <a:r>
                        <a:rPr lang="en-US" sz="1050" dirty="0">
                          <a:effectLst/>
                        </a:rPr>
                        <a:t>Generated by the DIP  - only a few </a:t>
                      </a:r>
                      <a:r>
                        <a:rPr lang="en-US" sz="1050" baseline="0" dirty="0">
                          <a:effectLst/>
                        </a:rPr>
                        <a:t>IFs will create a Correlation ID</a:t>
                      </a:r>
                      <a:endParaRPr lang="en-GB" sz="1050" dirty="0">
                        <a:effectLst/>
                      </a:endParaRPr>
                    </a:p>
                  </a:txBody>
                  <a:tcPr marL="31152" marR="31152" marT="22430" marB="22430"/>
                </a:tc>
                <a:extLst>
                  <a:ext uri="{0D108BD9-81ED-4DB2-BD59-A6C34878D82A}">
                    <a16:rowId xmlns:a16="http://schemas.microsoft.com/office/drawing/2014/main" val="3454006755"/>
                  </a:ext>
                </a:extLst>
              </a:tr>
              <a:tr h="177157">
                <a:tc>
                  <a:txBody>
                    <a:bodyPr/>
                    <a:lstStyle/>
                    <a:p>
                      <a:pPr fontAlgn="t"/>
                      <a:r>
                        <a:rPr lang="en-GB" sz="1050" dirty="0">
                          <a:effectLst/>
                        </a:rPr>
                        <a:t>sentTimestamp*</a:t>
                      </a:r>
                      <a:endParaRPr lang="en-GB" sz="1050" b="1" dirty="0">
                        <a:effectLst/>
                      </a:endParaRPr>
                    </a:p>
                  </a:txBody>
                  <a:tcPr marL="31152" marR="31152" marT="22430" marB="22430"/>
                </a:tc>
                <a:tc>
                  <a:txBody>
                    <a:bodyPr/>
                    <a:lstStyle/>
                    <a:p>
                      <a:pPr fontAlgn="t"/>
                      <a:r>
                        <a:rPr lang="en-US" sz="1050" b="1" dirty="0">
                          <a:effectLst/>
                        </a:rPr>
                        <a:t>Generated</a:t>
                      </a:r>
                      <a:r>
                        <a:rPr lang="en-US" sz="1050" b="1" baseline="0" dirty="0">
                          <a:effectLst/>
                        </a:rPr>
                        <a:t> by the PP – the time this response was sent</a:t>
                      </a:r>
                      <a:endParaRPr lang="en-GB" sz="1050" b="1" dirty="0">
                        <a:effectLst/>
                      </a:endParaRPr>
                    </a:p>
                  </a:txBody>
                  <a:tcPr marL="31152" marR="31152" marT="22430" marB="22430"/>
                </a:tc>
                <a:extLst>
                  <a:ext uri="{0D108BD9-81ED-4DB2-BD59-A6C34878D82A}">
                    <a16:rowId xmlns:a16="http://schemas.microsoft.com/office/drawing/2014/main" val="1065179063"/>
                  </a:ext>
                </a:extLst>
              </a:tr>
              <a:tr h="177157">
                <a:tc>
                  <a:txBody>
                    <a:bodyPr/>
                    <a:lstStyle/>
                    <a:p>
                      <a:pPr fontAlgn="t"/>
                      <a:r>
                        <a:rPr lang="en-GB" sz="1050" dirty="0">
                          <a:effectLst/>
                        </a:rPr>
                        <a:t>senderID*</a:t>
                      </a:r>
                      <a:endParaRPr lang="en-GB" sz="1050" b="1" dirty="0">
                        <a:effectLst/>
                      </a:endParaRPr>
                    </a:p>
                  </a:txBody>
                  <a:tcPr marL="31152" marR="31152" marT="22430" marB="22430"/>
                </a:tc>
                <a:tc>
                  <a:txBody>
                    <a:bodyPr/>
                    <a:lstStyle/>
                    <a:p>
                      <a:pPr fontAlgn="t"/>
                      <a:r>
                        <a:rPr lang="en-US" sz="1050" b="1" dirty="0">
                          <a:effectLst/>
                        </a:rPr>
                        <a:t>The PPs DIP Id</a:t>
                      </a:r>
                      <a:endParaRPr lang="en-GB" sz="1050" b="1" dirty="0">
                        <a:effectLst/>
                      </a:endParaRPr>
                    </a:p>
                  </a:txBody>
                  <a:tcPr marL="31152" marR="31152" marT="22430" marB="22430"/>
                </a:tc>
                <a:extLst>
                  <a:ext uri="{0D108BD9-81ED-4DB2-BD59-A6C34878D82A}">
                    <a16:rowId xmlns:a16="http://schemas.microsoft.com/office/drawing/2014/main" val="1969670934"/>
                  </a:ext>
                </a:extLst>
              </a:tr>
              <a:tr h="374011">
                <a:tc>
                  <a:txBody>
                    <a:bodyPr/>
                    <a:lstStyle/>
                    <a:p>
                      <a:pPr fontAlgn="t"/>
                      <a:r>
                        <a:rPr lang="en-GB" sz="1050" dirty="0">
                          <a:effectLst/>
                        </a:rPr>
                        <a:t>recipientID*</a:t>
                      </a:r>
                      <a:endParaRPr lang="en-GB" sz="1050" b="1" dirty="0">
                        <a:effectLst/>
                      </a:endParaRPr>
                    </a:p>
                  </a:txBody>
                  <a:tcPr marL="31152" marR="31152" marT="22430" marB="22430"/>
                </a:tc>
                <a:tc>
                  <a:txBody>
                    <a:bodyPr/>
                    <a:lstStyle/>
                    <a:p>
                      <a:pPr fontAlgn="t"/>
                      <a:r>
                        <a:rPr lang="en-US" sz="1050" dirty="0">
                          <a:effectLst/>
                        </a:rPr>
                        <a:t>The DIP</a:t>
                      </a:r>
                      <a:r>
                        <a:rPr lang="en-US" sz="1050" baseline="0" dirty="0">
                          <a:effectLst/>
                        </a:rPr>
                        <a:t> Id of either the DIP (i.e. 0000000000) or the intended recipient of the response, i.e. sender of the original message</a:t>
                      </a:r>
                      <a:endParaRPr lang="en-GB" sz="1050" dirty="0">
                        <a:effectLst/>
                      </a:endParaRPr>
                    </a:p>
                  </a:txBody>
                  <a:tcPr marL="31152" marR="31152" marT="22430" marB="22430"/>
                </a:tc>
                <a:extLst>
                  <a:ext uri="{0D108BD9-81ED-4DB2-BD59-A6C34878D82A}">
                    <a16:rowId xmlns:a16="http://schemas.microsoft.com/office/drawing/2014/main" val="1585004386"/>
                  </a:ext>
                </a:extLst>
              </a:tr>
              <a:tr h="210591">
                <a:tc>
                  <a:txBody>
                    <a:bodyPr/>
                    <a:lstStyle/>
                    <a:p>
                      <a:pPr fontAlgn="t"/>
                      <a:r>
                        <a:rPr lang="en-GB" sz="1050" dirty="0">
                          <a:effectLst/>
                        </a:rPr>
                        <a:t>DIPConnectionProviderID*</a:t>
                      </a:r>
                      <a:endParaRPr lang="en-GB" sz="1050" b="1" dirty="0">
                        <a:effectLst/>
                      </a:endParaRPr>
                    </a:p>
                  </a:txBody>
                  <a:tcPr marL="31152" marR="31152" marT="22430" marB="22430"/>
                </a:tc>
                <a:tc>
                  <a:txBody>
                    <a:bodyPr/>
                    <a:lstStyle/>
                    <a:p>
                      <a:pPr fontAlgn="t"/>
                      <a:r>
                        <a:rPr lang="en-US" sz="1050" b="1" dirty="0">
                          <a:effectLst/>
                        </a:rPr>
                        <a:t>If a DCP is</a:t>
                      </a:r>
                      <a:r>
                        <a:rPr lang="en-US" sz="1050" b="1" baseline="0" dirty="0">
                          <a:effectLst/>
                        </a:rPr>
                        <a:t> the recipient, then t</a:t>
                      </a:r>
                      <a:r>
                        <a:rPr lang="en-US" sz="1050" b="1" dirty="0">
                          <a:effectLst/>
                        </a:rPr>
                        <a:t>he DCP ID of the</a:t>
                      </a:r>
                      <a:r>
                        <a:rPr lang="en-US" sz="1050" b="1" baseline="0" dirty="0">
                          <a:effectLst/>
                        </a:rPr>
                        <a:t> recipient </a:t>
                      </a:r>
                      <a:endParaRPr lang="en-GB" sz="1050" b="1" dirty="0">
                        <a:effectLst/>
                      </a:endParaRPr>
                    </a:p>
                  </a:txBody>
                  <a:tcPr marL="31152" marR="31152" marT="22430" marB="22430"/>
                </a:tc>
                <a:extLst>
                  <a:ext uri="{0D108BD9-81ED-4DB2-BD59-A6C34878D82A}">
                    <a16:rowId xmlns:a16="http://schemas.microsoft.com/office/drawing/2014/main" val="1270492917"/>
                  </a:ext>
                </a:extLst>
              </a:tr>
              <a:tr h="177157">
                <a:tc>
                  <a:txBody>
                    <a:bodyPr/>
                    <a:lstStyle/>
                    <a:p>
                      <a:pPr fontAlgn="t"/>
                      <a:r>
                        <a:rPr lang="en-GB" sz="1050" dirty="0">
                          <a:effectLst/>
                        </a:rPr>
                        <a:t>message*</a:t>
                      </a:r>
                      <a:endParaRPr lang="en-GB" sz="1050" b="1" dirty="0">
                        <a:effectLst/>
                      </a:endParaRPr>
                    </a:p>
                  </a:txBody>
                  <a:tcPr marL="31152" marR="31152" marT="22430" marB="22430"/>
                </a:tc>
                <a:tc>
                  <a:txBody>
                    <a:bodyPr/>
                    <a:lstStyle/>
                    <a:p>
                      <a:pPr fontAlgn="t"/>
                      <a:r>
                        <a:rPr lang="en-US" sz="1050" b="1" dirty="0">
                          <a:effectLst/>
                        </a:rPr>
                        <a:t>Information pertaining to the error</a:t>
                      </a:r>
                      <a:r>
                        <a:rPr lang="en-US" sz="1050" b="1" baseline="0" dirty="0">
                          <a:effectLst/>
                        </a:rPr>
                        <a:t> condition</a:t>
                      </a:r>
                      <a:endParaRPr lang="en-GB" sz="1050" b="1" dirty="0">
                        <a:effectLst/>
                      </a:endParaRPr>
                    </a:p>
                  </a:txBody>
                  <a:tcPr marL="31152" marR="31152" marT="22430" marB="22430"/>
                </a:tc>
                <a:extLst>
                  <a:ext uri="{0D108BD9-81ED-4DB2-BD59-A6C34878D82A}">
                    <a16:rowId xmlns:a16="http://schemas.microsoft.com/office/drawing/2014/main" val="321690938"/>
                  </a:ext>
                </a:extLst>
              </a:tr>
              <a:tr h="177157">
                <a:tc>
                  <a:txBody>
                    <a:bodyPr/>
                    <a:lstStyle/>
                    <a:p>
                      <a:pPr fontAlgn="t"/>
                      <a:r>
                        <a:rPr lang="en-GB" sz="1050" dirty="0">
                          <a:effectLst/>
                        </a:rPr>
                        <a:t>help*</a:t>
                      </a:r>
                      <a:endParaRPr lang="en-GB" sz="1050" b="1" dirty="0">
                        <a:effectLst/>
                      </a:endParaRPr>
                    </a:p>
                  </a:txBody>
                  <a:tcPr marL="31152" marR="31152" marT="22430" marB="22430"/>
                </a:tc>
                <a:tc>
                  <a:txBody>
                    <a:bodyPr/>
                    <a:lstStyle/>
                    <a:p>
                      <a:pPr fontAlgn="t"/>
                      <a:r>
                        <a:rPr lang="en-US" sz="1050" b="1" dirty="0">
                          <a:effectLst/>
                        </a:rPr>
                        <a:t>Further information</a:t>
                      </a:r>
                      <a:r>
                        <a:rPr lang="en-US" sz="1050" b="1" baseline="0" dirty="0">
                          <a:effectLst/>
                        </a:rPr>
                        <a:t> </a:t>
                      </a:r>
                      <a:endParaRPr lang="en-GB" sz="1050" b="1" dirty="0">
                        <a:effectLst/>
                      </a:endParaRPr>
                    </a:p>
                  </a:txBody>
                  <a:tcPr marL="31152" marR="31152" marT="22430" marB="22430"/>
                </a:tc>
                <a:extLst>
                  <a:ext uri="{0D108BD9-81ED-4DB2-BD59-A6C34878D82A}">
                    <a16:rowId xmlns:a16="http://schemas.microsoft.com/office/drawing/2014/main" val="3885944799"/>
                  </a:ext>
                </a:extLst>
              </a:tr>
              <a:tr h="177157">
                <a:tc>
                  <a:txBody>
                    <a:bodyPr/>
                    <a:lstStyle/>
                    <a:p>
                      <a:pPr fontAlgn="t"/>
                      <a:r>
                        <a:rPr lang="en-GB" sz="1050" dirty="0">
                          <a:effectLst/>
                        </a:rPr>
                        <a:t>serviceTicketURL*</a:t>
                      </a:r>
                      <a:endParaRPr lang="en-GB" sz="1050" b="1" dirty="0">
                        <a:effectLst/>
                      </a:endParaRPr>
                    </a:p>
                  </a:txBody>
                  <a:tcPr marL="31152" marR="31152" marT="22430" marB="22430"/>
                </a:tc>
                <a:tc>
                  <a:txBody>
                    <a:bodyPr/>
                    <a:lstStyle/>
                    <a:p>
                      <a:pPr fontAlgn="t"/>
                      <a:r>
                        <a:rPr lang="en-US" sz="1050" dirty="0">
                          <a:effectLst/>
                        </a:rPr>
                        <a:t>not yet implemented</a:t>
                      </a:r>
                      <a:endParaRPr lang="en-GB" sz="1050" dirty="0">
                        <a:effectLst/>
                      </a:endParaRPr>
                    </a:p>
                  </a:txBody>
                  <a:tcPr marL="31152" marR="31152" marT="22430" marB="22430"/>
                </a:tc>
                <a:extLst>
                  <a:ext uri="{0D108BD9-81ED-4DB2-BD59-A6C34878D82A}">
                    <a16:rowId xmlns:a16="http://schemas.microsoft.com/office/drawing/2014/main" val="417945528"/>
                  </a:ext>
                </a:extLst>
              </a:tr>
            </a:tbl>
          </a:graphicData>
        </a:graphic>
      </p:graphicFrame>
      <p:sp>
        <p:nvSpPr>
          <p:cNvPr id="4" name="TextBox 3"/>
          <p:cNvSpPr txBox="1"/>
          <p:nvPr/>
        </p:nvSpPr>
        <p:spPr>
          <a:xfrm>
            <a:off x="7711140" y="779058"/>
            <a:ext cx="4404660" cy="1477328"/>
          </a:xfrm>
          <a:prstGeom prst="rect">
            <a:avLst/>
          </a:prstGeom>
          <a:noFill/>
        </p:spPr>
        <p:txBody>
          <a:bodyPr wrap="square" rtlCol="0">
            <a:spAutoFit/>
          </a:bodyPr>
          <a:lstStyle/>
          <a:p>
            <a:r>
              <a:rPr lang="en-US" dirty="0"/>
              <a:t>The DIP will Post messages to Participants webhooks. The DIP will expect the following response from the webhook (these align to the L1 responses seen on the previous slide):</a:t>
            </a:r>
            <a:endParaRPr lang="en-GB" dirty="0"/>
          </a:p>
        </p:txBody>
      </p:sp>
      <p:sp>
        <p:nvSpPr>
          <p:cNvPr id="7" name="TextBox 6">
            <a:extLst>
              <a:ext uri="{FF2B5EF4-FFF2-40B4-BE49-F238E27FC236}">
                <a16:creationId xmlns:a16="http://schemas.microsoft.com/office/drawing/2014/main" id="{3EBA21B8-FADD-1B59-3C74-608244375FE0}"/>
              </a:ext>
            </a:extLst>
          </p:cNvPr>
          <p:cNvSpPr txBox="1"/>
          <p:nvPr/>
        </p:nvSpPr>
        <p:spPr>
          <a:xfrm>
            <a:off x="553253" y="3884641"/>
            <a:ext cx="5020032" cy="523220"/>
          </a:xfrm>
          <a:prstGeom prst="rect">
            <a:avLst/>
          </a:prstGeom>
          <a:solidFill>
            <a:schemeClr val="accent4">
              <a:lumMod val="20000"/>
              <a:lumOff val="80000"/>
            </a:schemeClr>
          </a:solidFill>
        </p:spPr>
        <p:txBody>
          <a:bodyPr wrap="square" rtlCol="0">
            <a:spAutoFit/>
          </a:bodyPr>
          <a:lstStyle/>
          <a:p>
            <a:r>
              <a:rPr lang="en-US" sz="1400" dirty="0"/>
              <a:t>Only responses sent with </a:t>
            </a:r>
            <a:r>
              <a:rPr lang="en-US" sz="1400" b="1" dirty="0"/>
              <a:t>201</a:t>
            </a:r>
            <a:r>
              <a:rPr lang="en-US" sz="1400" dirty="0"/>
              <a:t>, </a:t>
            </a:r>
            <a:r>
              <a:rPr lang="en-US" sz="1400" b="1" dirty="0"/>
              <a:t>207</a:t>
            </a:r>
            <a:r>
              <a:rPr lang="en-US" sz="1400" dirty="0"/>
              <a:t> &amp; </a:t>
            </a:r>
            <a:r>
              <a:rPr lang="en-US" sz="1400" b="1" dirty="0"/>
              <a:t>400</a:t>
            </a:r>
            <a:r>
              <a:rPr lang="en-US" sz="1400" dirty="0"/>
              <a:t> http response codes will have accompanying response body or bodies</a:t>
            </a:r>
            <a:endParaRPr lang="en-GB" sz="1400" dirty="0"/>
          </a:p>
        </p:txBody>
      </p:sp>
      <p:sp>
        <p:nvSpPr>
          <p:cNvPr id="8" name="TextBox 7">
            <a:extLst>
              <a:ext uri="{FF2B5EF4-FFF2-40B4-BE49-F238E27FC236}">
                <a16:creationId xmlns:a16="http://schemas.microsoft.com/office/drawing/2014/main" id="{27EB052E-AFD8-23C1-ECFE-E92086B0439D}"/>
              </a:ext>
            </a:extLst>
          </p:cNvPr>
          <p:cNvSpPr txBox="1"/>
          <p:nvPr/>
        </p:nvSpPr>
        <p:spPr>
          <a:xfrm>
            <a:off x="563298" y="4543414"/>
            <a:ext cx="5009987" cy="523220"/>
          </a:xfrm>
          <a:prstGeom prst="rect">
            <a:avLst/>
          </a:prstGeom>
          <a:solidFill>
            <a:schemeClr val="accent4">
              <a:lumMod val="20000"/>
              <a:lumOff val="80000"/>
            </a:schemeClr>
          </a:solidFill>
        </p:spPr>
        <p:txBody>
          <a:bodyPr wrap="square" rtlCol="0">
            <a:spAutoFit/>
          </a:bodyPr>
          <a:lstStyle/>
          <a:p>
            <a:r>
              <a:rPr lang="en-US" sz="1400" dirty="0"/>
              <a:t>201, 207 will have a response body for each message in the transaction (at present 207 is not actually generated)</a:t>
            </a:r>
            <a:endParaRPr lang="en-GB" sz="1400" dirty="0"/>
          </a:p>
        </p:txBody>
      </p:sp>
      <p:sp>
        <p:nvSpPr>
          <p:cNvPr id="10" name="TextBox 9">
            <a:extLst>
              <a:ext uri="{FF2B5EF4-FFF2-40B4-BE49-F238E27FC236}">
                <a16:creationId xmlns:a16="http://schemas.microsoft.com/office/drawing/2014/main" id="{7D2A8AC8-081F-7A33-37DB-2CB6FE5877CA}"/>
              </a:ext>
            </a:extLst>
          </p:cNvPr>
          <p:cNvSpPr txBox="1"/>
          <p:nvPr/>
        </p:nvSpPr>
        <p:spPr>
          <a:xfrm>
            <a:off x="553253" y="5188643"/>
            <a:ext cx="5009987" cy="307777"/>
          </a:xfrm>
          <a:prstGeom prst="rect">
            <a:avLst/>
          </a:prstGeom>
          <a:solidFill>
            <a:schemeClr val="accent4">
              <a:lumMod val="20000"/>
              <a:lumOff val="80000"/>
            </a:schemeClr>
          </a:solidFill>
        </p:spPr>
        <p:txBody>
          <a:bodyPr wrap="square" rtlCol="0">
            <a:spAutoFit/>
          </a:bodyPr>
          <a:lstStyle/>
          <a:p>
            <a:r>
              <a:rPr lang="en-US" sz="1400" dirty="0"/>
              <a:t>400 will have a single response body</a:t>
            </a:r>
            <a:endParaRPr lang="en-GB" sz="1400" dirty="0"/>
          </a:p>
        </p:txBody>
      </p:sp>
      <p:sp>
        <p:nvSpPr>
          <p:cNvPr id="12" name="TextBox 11">
            <a:extLst>
              <a:ext uri="{FF2B5EF4-FFF2-40B4-BE49-F238E27FC236}">
                <a16:creationId xmlns:a16="http://schemas.microsoft.com/office/drawing/2014/main" id="{7AA26885-9B46-76FA-1A47-8E916CFBDEE9}"/>
              </a:ext>
            </a:extLst>
          </p:cNvPr>
          <p:cNvSpPr txBox="1"/>
          <p:nvPr/>
        </p:nvSpPr>
        <p:spPr>
          <a:xfrm>
            <a:off x="563297" y="5630871"/>
            <a:ext cx="5009987" cy="646331"/>
          </a:xfrm>
          <a:prstGeom prst="rect">
            <a:avLst/>
          </a:prstGeom>
          <a:solidFill>
            <a:schemeClr val="accent4">
              <a:lumMod val="20000"/>
              <a:lumOff val="80000"/>
            </a:schemeClr>
          </a:solidFill>
        </p:spPr>
        <p:txBody>
          <a:bodyPr wrap="square" rtlCol="0">
            <a:spAutoFit/>
          </a:bodyPr>
          <a:lstStyle/>
          <a:p>
            <a:r>
              <a:rPr lang="en-US" sz="1200" b="1" i="1" u="sng" dirty="0"/>
              <a:t>Note</a:t>
            </a:r>
            <a:r>
              <a:rPr lang="en-US" sz="1200" dirty="0"/>
              <a:t> - From IR 8.1 onwards, the Response Body adopts the mandatory null design pattern so to align with message bodies e.g. Data Items must be populated with a value of null rather than left blank (“”)</a:t>
            </a:r>
            <a:endParaRPr lang="en-GB" sz="1200" dirty="0"/>
          </a:p>
        </p:txBody>
      </p:sp>
      <p:sp>
        <p:nvSpPr>
          <p:cNvPr id="17" name="TextBox 16">
            <a:extLst>
              <a:ext uri="{FF2B5EF4-FFF2-40B4-BE49-F238E27FC236}">
                <a16:creationId xmlns:a16="http://schemas.microsoft.com/office/drawing/2014/main" id="{35C2FD79-C0EE-82D4-87F2-79C0DEA48274}"/>
              </a:ext>
            </a:extLst>
          </p:cNvPr>
          <p:cNvSpPr txBox="1"/>
          <p:nvPr/>
        </p:nvSpPr>
        <p:spPr>
          <a:xfrm>
            <a:off x="8454570" y="6513416"/>
            <a:ext cx="3230372" cy="230832"/>
          </a:xfrm>
          <a:prstGeom prst="rect">
            <a:avLst/>
          </a:prstGeom>
          <a:noFill/>
        </p:spPr>
        <p:txBody>
          <a:bodyPr wrap="none" rtlCol="0">
            <a:spAutoFit/>
          </a:bodyPr>
          <a:lstStyle/>
          <a:p>
            <a:r>
              <a:rPr lang="en-US" sz="900" b="1" i="1" u="sng" dirty="0"/>
              <a:t>Note</a:t>
            </a:r>
            <a:r>
              <a:rPr lang="en-US" sz="900" i="1" dirty="0"/>
              <a:t> – All Data Items mandatory within the Response Body</a:t>
            </a:r>
          </a:p>
        </p:txBody>
      </p:sp>
    </p:spTree>
    <p:extLst>
      <p:ext uri="{BB962C8B-B14F-4D97-AF65-F5344CB8AC3E}">
        <p14:creationId xmlns:p14="http://schemas.microsoft.com/office/powerpoint/2010/main" val="121467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52664-0D23-F547-A8AA-F8AB4825F79A}"/>
              </a:ext>
            </a:extLst>
          </p:cNvPr>
          <p:cNvSpPr>
            <a:spLocks noGrp="1"/>
          </p:cNvSpPr>
          <p:nvPr>
            <p:ph type="title"/>
          </p:nvPr>
        </p:nvSpPr>
        <p:spPr>
          <a:xfrm>
            <a:off x="327050" y="405987"/>
            <a:ext cx="5910463" cy="225383"/>
          </a:xfrm>
        </p:spPr>
        <p:txBody>
          <a:bodyPr/>
          <a:lstStyle/>
          <a:p>
            <a:r>
              <a:rPr lang="en-US" sz="1600" b="1" dirty="0">
                <a:latin typeface="+mn-lt"/>
                <a:cs typeface="Suisse Int'l" panose="020B0504000000000000" pitchFamily="34" charset="-78"/>
              </a:rPr>
              <a:t>API &amp; Webhook Response Guidelines</a:t>
            </a:r>
            <a:endParaRPr lang="en-GB" sz="1600" b="1" dirty="0">
              <a:latin typeface="+mn-lt"/>
              <a:cs typeface="Suisse Int'l" panose="020B0504000000000000" pitchFamily="34" charset="-78"/>
            </a:endParaRPr>
          </a:p>
        </p:txBody>
      </p:sp>
      <p:sp>
        <p:nvSpPr>
          <p:cNvPr id="28" name="Slide Number Placeholder 27">
            <a:extLst>
              <a:ext uri="{FF2B5EF4-FFF2-40B4-BE49-F238E27FC236}">
                <a16:creationId xmlns:a16="http://schemas.microsoft.com/office/drawing/2014/main" id="{B12F6A46-05F1-EA46-A3C1-7EFC3BD2425B}"/>
              </a:ext>
            </a:extLst>
          </p:cNvPr>
          <p:cNvSpPr>
            <a:spLocks noGrp="1"/>
          </p:cNvSpPr>
          <p:nvPr>
            <p:ph type="sldNum" sz="quarter" idx="12"/>
          </p:nvPr>
        </p:nvSpPr>
        <p:spPr/>
        <p:txBody>
          <a:bodyPr/>
          <a:lstStyle/>
          <a:p>
            <a:fld id="{223C8A1D-C690-374A-BBAF-BE150B79E8D3}" type="slidenum">
              <a:rPr lang="en-GB" smtClean="0">
                <a:latin typeface="Suisse Int'l" panose="020B0504000000000000" pitchFamily="34" charset="-78"/>
                <a:cs typeface="Suisse Int'l" panose="020B0504000000000000" pitchFamily="34" charset="-78"/>
              </a:rPr>
              <a:pPr/>
              <a:t>5</a:t>
            </a:fld>
            <a:endParaRPr lang="en-GB" dirty="0">
              <a:latin typeface="Suisse Int'l" panose="020B0504000000000000" pitchFamily="34" charset="-78"/>
              <a:cs typeface="Suisse Int'l" panose="020B0504000000000000" pitchFamily="34" charset="-78"/>
            </a:endParaRPr>
          </a:p>
        </p:txBody>
      </p:sp>
      <p:sp>
        <p:nvSpPr>
          <p:cNvPr id="18" name="Rectangle 17"/>
          <p:cNvSpPr/>
          <p:nvPr/>
        </p:nvSpPr>
        <p:spPr>
          <a:xfrm>
            <a:off x="237340" y="739412"/>
            <a:ext cx="11644862" cy="1554272"/>
          </a:xfrm>
          <a:prstGeom prst="rect">
            <a:avLst/>
          </a:prstGeom>
        </p:spPr>
        <p:txBody>
          <a:bodyPr wrap="square">
            <a:spAutoFit/>
          </a:bodyPr>
          <a:lstStyle/>
          <a:p>
            <a:pPr>
              <a:spcAft>
                <a:spcPts val="1200"/>
              </a:spcAft>
            </a:pPr>
            <a:r>
              <a:rPr lang="en-GB" sz="1600" b="1" u="sng" kern="0" dirty="0">
                <a:solidFill>
                  <a:srgbClr val="000000"/>
                </a:solidFill>
                <a:latin typeface="Source Sans Pro" panose="020B0503030403020204" pitchFamily="34" charset="0"/>
                <a:ea typeface="Times New Roman" panose="02020603050405020304" pitchFamily="18" charset="0"/>
                <a:cs typeface="Calibri" panose="020F0502020204030204" pitchFamily="34" charset="0"/>
              </a:rPr>
              <a:t>Observation</a:t>
            </a:r>
            <a:r>
              <a:rPr lang="en-GB" sz="1600" kern="0" dirty="0">
                <a:solidFill>
                  <a:srgbClr val="000000"/>
                </a:solidFill>
                <a:latin typeface="Source Sans Pro" panose="020B0503030403020204" pitchFamily="34" charset="0"/>
                <a:ea typeface="Times New Roman" panose="02020603050405020304" pitchFamily="18" charset="0"/>
                <a:cs typeface="Calibri" panose="020F0502020204030204" pitchFamily="34" charset="0"/>
              </a:rPr>
              <a:t> </a:t>
            </a:r>
          </a:p>
          <a:p>
            <a:pPr marL="285750" indent="-285750">
              <a:spcAft>
                <a:spcPts val="600"/>
              </a:spcAft>
              <a:buFont typeface="Arial" panose="020B0604020202020204" pitchFamily="34" charset="0"/>
              <a:buChar char="•"/>
            </a:pPr>
            <a:r>
              <a:rPr lang="en-GB" sz="1600" kern="0" dirty="0">
                <a:solidFill>
                  <a:srgbClr val="000000"/>
                </a:solidFill>
                <a:latin typeface="Source Sans Pro" panose="020B0503030403020204" pitchFamily="34" charset="0"/>
                <a:ea typeface="Times New Roman" panose="02020603050405020304" pitchFamily="18" charset="0"/>
                <a:cs typeface="Calibri" panose="020F0502020204030204" pitchFamily="34" charset="0"/>
              </a:rPr>
              <a:t>M</a:t>
            </a:r>
            <a:r>
              <a:rPr lang="en-GB" sz="1600" kern="0" dirty="0">
                <a:solidFill>
                  <a:srgbClr val="000000"/>
                </a:solidFill>
                <a:effectLst/>
                <a:latin typeface="Source Sans Pro" panose="020B0503030403020204" pitchFamily="34" charset="0"/>
                <a:ea typeface="Times New Roman" panose="02020603050405020304" pitchFamily="18" charset="0"/>
                <a:cs typeface="Calibri" panose="020F0502020204030204" pitchFamily="34" charset="0"/>
              </a:rPr>
              <a:t>ultiple </a:t>
            </a:r>
            <a:r>
              <a:rPr lang="en-GB" sz="1600" kern="0" dirty="0">
                <a:solidFill>
                  <a:srgbClr val="000000"/>
                </a:solidFill>
                <a:latin typeface="Source Sans Pro" panose="020B0503030403020204" pitchFamily="34" charset="0"/>
                <a:ea typeface="Times New Roman" panose="02020603050405020304" pitchFamily="18" charset="0"/>
                <a:cs typeface="Calibri" panose="020F0502020204030204" pitchFamily="34" charset="0"/>
              </a:rPr>
              <a:t>Participant </a:t>
            </a:r>
            <a:r>
              <a:rPr lang="en-GB" sz="1600" kern="0" dirty="0">
                <a:solidFill>
                  <a:srgbClr val="000000"/>
                </a:solidFill>
                <a:effectLst/>
                <a:latin typeface="Source Sans Pro" panose="020B0503030403020204" pitchFamily="34" charset="0"/>
                <a:ea typeface="Times New Roman" panose="02020603050405020304" pitchFamily="18" charset="0"/>
                <a:cs typeface="Calibri" panose="020F0502020204030204" pitchFamily="34" charset="0"/>
              </a:rPr>
              <a:t>systems are </a:t>
            </a:r>
            <a:r>
              <a:rPr lang="en-GB" sz="1600" b="1" i="1" kern="0" dirty="0">
                <a:solidFill>
                  <a:srgbClr val="000000"/>
                </a:solidFill>
                <a:effectLst/>
                <a:latin typeface="Source Sans Pro" panose="020B0503030403020204" pitchFamily="34" charset="0"/>
                <a:ea typeface="Times New Roman" panose="02020603050405020304" pitchFamily="18" charset="0"/>
                <a:cs typeface="Calibri" panose="020F0502020204030204" pitchFamily="34" charset="0"/>
              </a:rPr>
              <a:t>sending webhook response messages to the DIP without an </a:t>
            </a:r>
            <a:r>
              <a:rPr lang="en-US" sz="1600" b="1" i="1" kern="0" dirty="0">
                <a:solidFill>
                  <a:srgbClr val="000000"/>
                </a:solidFill>
                <a:latin typeface="Source Sans Pro" panose="020B0503030403020204" pitchFamily="34" charset="0"/>
                <a:cs typeface="Calibri" panose="020F0502020204030204" pitchFamily="34" charset="0"/>
              </a:rPr>
              <a:t>accompanying</a:t>
            </a:r>
            <a:r>
              <a:rPr lang="en-GB" sz="1600" b="1" i="1" kern="0" dirty="0">
                <a:solidFill>
                  <a:srgbClr val="000000"/>
                </a:solidFill>
                <a:effectLst/>
                <a:latin typeface="Source Sans Pro" panose="020B0503030403020204" pitchFamily="34" charset="0"/>
                <a:ea typeface="Times New Roman" panose="02020603050405020304" pitchFamily="18" charset="0"/>
                <a:cs typeface="Calibri" panose="020F0502020204030204" pitchFamily="34" charset="0"/>
              </a:rPr>
              <a:t> valid Response </a:t>
            </a:r>
            <a:r>
              <a:rPr lang="en-GB" sz="1600" b="1" i="1" kern="0" dirty="0">
                <a:solidFill>
                  <a:srgbClr val="000000"/>
                </a:solidFill>
                <a:latin typeface="Source Sans Pro" panose="020B0503030403020204" pitchFamily="34" charset="0"/>
                <a:cs typeface="Calibri" panose="020F0502020204030204" pitchFamily="34" charset="0"/>
              </a:rPr>
              <a:t>Body (or bodies) associated with the HTTP call </a:t>
            </a:r>
            <a:r>
              <a:rPr lang="en-GB" sz="1600" kern="0" dirty="0">
                <a:solidFill>
                  <a:srgbClr val="000000"/>
                </a:solidFill>
                <a:latin typeface="Source Sans Pro" panose="020B0503030403020204" pitchFamily="34" charset="0"/>
                <a:cs typeface="Calibri" panose="020F0502020204030204" pitchFamily="34" charset="0"/>
              </a:rPr>
              <a:t>as per the </a:t>
            </a:r>
            <a:r>
              <a:rPr lang="en-GB" sz="1600" kern="0" dirty="0">
                <a:solidFill>
                  <a:srgbClr val="000000"/>
                </a:solidFill>
                <a:effectLst/>
                <a:latin typeface="Source Sans Pro" panose="020B0503030403020204" pitchFamily="34" charset="0"/>
                <a:ea typeface="Times New Roman" panose="02020603050405020304" pitchFamily="18" charset="0"/>
                <a:cs typeface="Calibri" panose="020F0502020204030204" pitchFamily="34" charset="0"/>
              </a:rPr>
              <a:t>requirements of the MHHS design</a:t>
            </a:r>
          </a:p>
          <a:p>
            <a:pPr marL="285750" indent="-285750">
              <a:spcAft>
                <a:spcPts val="600"/>
              </a:spcAft>
              <a:buFont typeface="Arial" panose="020B0604020202020204" pitchFamily="34" charset="0"/>
              <a:buChar char="•"/>
            </a:pPr>
            <a:r>
              <a:rPr lang="en-GB" sz="1600" kern="0" dirty="0">
                <a:solidFill>
                  <a:srgbClr val="000000"/>
                </a:solidFill>
                <a:latin typeface="Source Sans Pro" panose="020B0503030403020204" pitchFamily="34" charset="0"/>
                <a:cs typeface="Calibri" panose="020F0502020204030204" pitchFamily="34" charset="0"/>
              </a:rPr>
              <a:t>Please refer to the </a:t>
            </a:r>
            <a:r>
              <a:rPr lang="en-GB" sz="1600" b="1" i="1" kern="0" dirty="0">
                <a:solidFill>
                  <a:srgbClr val="000000"/>
                </a:solidFill>
                <a:latin typeface="Source Sans Pro" panose="020B0503030403020204" pitchFamily="34" charset="0"/>
                <a:cs typeface="Calibri" panose="020F0502020204030204" pitchFamily="34" charset="0"/>
              </a:rPr>
              <a:t>E2E Solution Architecture document </a:t>
            </a:r>
            <a:r>
              <a:rPr lang="en-GB" sz="1600" kern="0" dirty="0">
                <a:solidFill>
                  <a:srgbClr val="000000"/>
                </a:solidFill>
                <a:latin typeface="Source Sans Pro" panose="020B0503030403020204" pitchFamily="34" charset="0"/>
                <a:cs typeface="Calibri" panose="020F0502020204030204" pitchFamily="34" charset="0"/>
              </a:rPr>
              <a:t>&amp; </a:t>
            </a:r>
            <a:r>
              <a:rPr lang="en-GB" sz="1600" b="1" i="1" kern="0" dirty="0">
                <a:solidFill>
                  <a:srgbClr val="000000"/>
                </a:solidFill>
                <a:latin typeface="Source Sans Pro" panose="020B0503030403020204" pitchFamily="34" charset="0"/>
                <a:cs typeface="Calibri" panose="020F0502020204030204" pitchFamily="34" charset="0"/>
              </a:rPr>
              <a:t>Swagger</a:t>
            </a:r>
            <a:r>
              <a:rPr lang="en-GB" sz="1600" kern="0" dirty="0">
                <a:solidFill>
                  <a:srgbClr val="000000"/>
                </a:solidFill>
                <a:latin typeface="Source Sans Pro" panose="020B0503030403020204" pitchFamily="34" charset="0"/>
                <a:cs typeface="Calibri" panose="020F0502020204030204" pitchFamily="34" charset="0"/>
              </a:rPr>
              <a:t> for more details on the exchange of messages within the DIP ecosystem and the use of response codes and response bodies.</a:t>
            </a:r>
          </a:p>
        </p:txBody>
      </p:sp>
      <p:pic>
        <p:nvPicPr>
          <p:cNvPr id="3" name="Picture 2">
            <a:extLst>
              <a:ext uri="{FF2B5EF4-FFF2-40B4-BE49-F238E27FC236}">
                <a16:creationId xmlns:a16="http://schemas.microsoft.com/office/drawing/2014/main" id="{ABBD9DB6-694B-1126-8C9B-EDEE3FB0C4E4}"/>
              </a:ext>
            </a:extLst>
          </p:cNvPr>
          <p:cNvPicPr>
            <a:picLocks noChangeAspect="1"/>
          </p:cNvPicPr>
          <p:nvPr/>
        </p:nvPicPr>
        <p:blipFill>
          <a:blip r:embed="rId3"/>
          <a:stretch>
            <a:fillRect/>
          </a:stretch>
        </p:blipFill>
        <p:spPr>
          <a:xfrm>
            <a:off x="325331" y="2380379"/>
            <a:ext cx="5858660" cy="3331089"/>
          </a:xfrm>
          <a:prstGeom prst="rect">
            <a:avLst/>
          </a:prstGeom>
          <a:ln w="25400">
            <a:solidFill>
              <a:schemeClr val="accent1"/>
            </a:solidFill>
          </a:ln>
        </p:spPr>
      </p:pic>
      <p:sp>
        <p:nvSpPr>
          <p:cNvPr id="4" name="TextBox 3">
            <a:extLst>
              <a:ext uri="{FF2B5EF4-FFF2-40B4-BE49-F238E27FC236}">
                <a16:creationId xmlns:a16="http://schemas.microsoft.com/office/drawing/2014/main" id="{EFE92062-8A29-2BCA-F1E1-1CF176A172CB}"/>
              </a:ext>
            </a:extLst>
          </p:cNvPr>
          <p:cNvSpPr txBox="1"/>
          <p:nvPr/>
        </p:nvSpPr>
        <p:spPr>
          <a:xfrm>
            <a:off x="440023" y="5765698"/>
            <a:ext cx="4533613" cy="261610"/>
          </a:xfrm>
          <a:prstGeom prst="rect">
            <a:avLst/>
          </a:prstGeom>
          <a:noFill/>
        </p:spPr>
        <p:txBody>
          <a:bodyPr wrap="none" rtlCol="0">
            <a:spAutoFit/>
          </a:bodyPr>
          <a:lstStyle/>
          <a:p>
            <a:r>
              <a:rPr lang="en-GB" sz="1100" kern="0" dirty="0">
                <a:solidFill>
                  <a:srgbClr val="000000"/>
                </a:solidFill>
                <a:effectLst/>
                <a:latin typeface="Source Sans Pro" panose="020B0503030403020204" pitchFamily="34" charset="0"/>
                <a:ea typeface="Times New Roman" panose="02020603050405020304" pitchFamily="18" charset="0"/>
                <a:cs typeface="Calibri" panose="020F0502020204030204" pitchFamily="34" charset="0"/>
              </a:rPr>
              <a:t>Extract from </a:t>
            </a:r>
            <a:r>
              <a:rPr lang="en-GB" sz="1100" b="1" i="1" kern="0" dirty="0">
                <a:solidFill>
                  <a:srgbClr val="000000"/>
                </a:solidFill>
                <a:effectLst/>
                <a:latin typeface="Source Sans Pro" panose="020B0503030403020204" pitchFamily="34" charset="0"/>
                <a:ea typeface="Times New Roman" panose="02020603050405020304" pitchFamily="18" charset="0"/>
                <a:cs typeface="Calibri" panose="020F0502020204030204" pitchFamily="34" charset="0"/>
              </a:rPr>
              <a:t>MHHS-E2E001 - End-to-End Solution Architecture document </a:t>
            </a:r>
            <a:endParaRPr lang="en-US" sz="1100" dirty="0"/>
          </a:p>
        </p:txBody>
      </p:sp>
      <p:sp>
        <p:nvSpPr>
          <p:cNvPr id="7" name="TextBox 6">
            <a:extLst>
              <a:ext uri="{FF2B5EF4-FFF2-40B4-BE49-F238E27FC236}">
                <a16:creationId xmlns:a16="http://schemas.microsoft.com/office/drawing/2014/main" id="{A5C552AA-1BFB-9724-452C-C6E7F6AE16D7}"/>
              </a:ext>
            </a:extLst>
          </p:cNvPr>
          <p:cNvSpPr txBox="1"/>
          <p:nvPr/>
        </p:nvSpPr>
        <p:spPr>
          <a:xfrm>
            <a:off x="5803919" y="6021126"/>
            <a:ext cx="760144" cy="430887"/>
          </a:xfrm>
          <a:prstGeom prst="rect">
            <a:avLst/>
          </a:prstGeom>
          <a:noFill/>
        </p:spPr>
        <p:txBody>
          <a:bodyPr wrap="none" rtlCol="0">
            <a:spAutoFit/>
          </a:bodyPr>
          <a:lstStyle/>
          <a:p>
            <a:r>
              <a:rPr lang="en-GB" sz="1100" b="1" i="1" kern="0" dirty="0">
                <a:solidFill>
                  <a:srgbClr val="000000"/>
                </a:solidFill>
                <a:effectLst/>
                <a:latin typeface="Source Sans Pro" panose="020B0503030403020204" pitchFamily="34" charset="0"/>
                <a:ea typeface="Times New Roman" panose="02020603050405020304" pitchFamily="18" charset="0"/>
                <a:cs typeface="Calibri" panose="020F0502020204030204" pitchFamily="34" charset="0"/>
              </a:rPr>
              <a:t>Example </a:t>
            </a:r>
          </a:p>
          <a:p>
            <a:r>
              <a:rPr lang="en-GB" sz="1100" b="1" i="1" kern="0" dirty="0">
                <a:solidFill>
                  <a:srgbClr val="000000"/>
                </a:solidFill>
                <a:effectLst/>
                <a:latin typeface="Source Sans Pro" panose="020B0503030403020204" pitchFamily="34" charset="0"/>
                <a:ea typeface="Times New Roman" panose="02020603050405020304" pitchFamily="18" charset="0"/>
                <a:cs typeface="Calibri" panose="020F0502020204030204" pitchFamily="34" charset="0"/>
              </a:rPr>
              <a:t>Response</a:t>
            </a:r>
            <a:endParaRPr lang="en-US" sz="1100" b="1" i="1" dirty="0"/>
          </a:p>
        </p:txBody>
      </p:sp>
      <p:pic>
        <p:nvPicPr>
          <p:cNvPr id="8" name="Picture 7">
            <a:extLst>
              <a:ext uri="{FF2B5EF4-FFF2-40B4-BE49-F238E27FC236}">
                <a16:creationId xmlns:a16="http://schemas.microsoft.com/office/drawing/2014/main" id="{7236E96D-073D-F978-339B-4A4C89E743F8}"/>
              </a:ext>
            </a:extLst>
          </p:cNvPr>
          <p:cNvPicPr>
            <a:picLocks noChangeAspect="1"/>
          </p:cNvPicPr>
          <p:nvPr/>
        </p:nvPicPr>
        <p:blipFill>
          <a:blip r:embed="rId4"/>
          <a:stretch>
            <a:fillRect/>
          </a:stretch>
        </p:blipFill>
        <p:spPr>
          <a:xfrm>
            <a:off x="6564063" y="2366963"/>
            <a:ext cx="5104327" cy="4394708"/>
          </a:xfrm>
          <a:prstGeom prst="rect">
            <a:avLst/>
          </a:prstGeom>
          <a:ln w="25400">
            <a:solidFill>
              <a:schemeClr val="accent1"/>
            </a:solidFill>
          </a:ln>
        </p:spPr>
      </p:pic>
    </p:spTree>
    <p:extLst>
      <p:ext uri="{BB962C8B-B14F-4D97-AF65-F5344CB8AC3E}">
        <p14:creationId xmlns:p14="http://schemas.microsoft.com/office/powerpoint/2010/main" val="2071772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52664-0D23-F547-A8AA-F8AB4825F79A}"/>
              </a:ext>
            </a:extLst>
          </p:cNvPr>
          <p:cNvSpPr>
            <a:spLocks noGrp="1"/>
          </p:cNvSpPr>
          <p:nvPr>
            <p:ph type="title"/>
          </p:nvPr>
        </p:nvSpPr>
        <p:spPr>
          <a:xfrm>
            <a:off x="327050" y="405987"/>
            <a:ext cx="5910463" cy="225383"/>
          </a:xfrm>
        </p:spPr>
        <p:txBody>
          <a:bodyPr/>
          <a:lstStyle/>
          <a:p>
            <a:r>
              <a:rPr lang="en-US" sz="1600" b="1" dirty="0">
                <a:latin typeface="+mn-lt"/>
                <a:cs typeface="Suisse Int'l" panose="020B0504000000000000" pitchFamily="34" charset="-78"/>
              </a:rPr>
              <a:t>API &amp; Webhook Response Guidelines</a:t>
            </a:r>
            <a:endParaRPr lang="en-GB" sz="1600" b="1" dirty="0">
              <a:latin typeface="+mn-lt"/>
              <a:cs typeface="Suisse Int'l" panose="020B0504000000000000" pitchFamily="34" charset="-78"/>
            </a:endParaRPr>
          </a:p>
        </p:txBody>
      </p:sp>
      <p:sp>
        <p:nvSpPr>
          <p:cNvPr id="28" name="Slide Number Placeholder 27">
            <a:extLst>
              <a:ext uri="{FF2B5EF4-FFF2-40B4-BE49-F238E27FC236}">
                <a16:creationId xmlns:a16="http://schemas.microsoft.com/office/drawing/2014/main" id="{B12F6A46-05F1-EA46-A3C1-7EFC3BD2425B}"/>
              </a:ext>
            </a:extLst>
          </p:cNvPr>
          <p:cNvSpPr>
            <a:spLocks noGrp="1"/>
          </p:cNvSpPr>
          <p:nvPr>
            <p:ph type="sldNum" sz="quarter" idx="12"/>
          </p:nvPr>
        </p:nvSpPr>
        <p:spPr/>
        <p:txBody>
          <a:bodyPr/>
          <a:lstStyle/>
          <a:p>
            <a:fld id="{223C8A1D-C690-374A-BBAF-BE150B79E8D3}" type="slidenum">
              <a:rPr lang="en-GB" smtClean="0">
                <a:latin typeface="Suisse Int'l" panose="020B0504000000000000" pitchFamily="34" charset="-78"/>
                <a:cs typeface="Suisse Int'l" panose="020B0504000000000000" pitchFamily="34" charset="-78"/>
              </a:rPr>
              <a:pPr/>
              <a:t>6</a:t>
            </a:fld>
            <a:endParaRPr lang="en-GB" dirty="0">
              <a:latin typeface="Suisse Int'l" panose="020B0504000000000000" pitchFamily="34" charset="-78"/>
              <a:cs typeface="Suisse Int'l" panose="020B0504000000000000" pitchFamily="34" charset="-78"/>
            </a:endParaRPr>
          </a:p>
        </p:txBody>
      </p:sp>
      <p:sp>
        <p:nvSpPr>
          <p:cNvPr id="18" name="Rectangle 17"/>
          <p:cNvSpPr/>
          <p:nvPr/>
        </p:nvSpPr>
        <p:spPr>
          <a:xfrm>
            <a:off x="237340" y="782644"/>
            <a:ext cx="11644862" cy="1554272"/>
          </a:xfrm>
          <a:prstGeom prst="rect">
            <a:avLst/>
          </a:prstGeom>
        </p:spPr>
        <p:txBody>
          <a:bodyPr wrap="square">
            <a:spAutoFit/>
          </a:bodyPr>
          <a:lstStyle/>
          <a:p>
            <a:pPr>
              <a:spcAft>
                <a:spcPts val="1200"/>
              </a:spcAft>
            </a:pPr>
            <a:r>
              <a:rPr lang="en-GB" sz="1600" b="1" u="sng" kern="0" dirty="0">
                <a:solidFill>
                  <a:srgbClr val="000000"/>
                </a:solidFill>
                <a:latin typeface="Source Sans Pro" panose="020B0503030403020204" pitchFamily="34" charset="0"/>
                <a:ea typeface="Times New Roman" panose="02020603050405020304" pitchFamily="18" charset="0"/>
                <a:cs typeface="Calibri" panose="020F0502020204030204" pitchFamily="34" charset="0"/>
              </a:rPr>
              <a:t>Observation</a:t>
            </a:r>
            <a:endParaRPr lang="en-GB" sz="1600" kern="0" dirty="0">
              <a:solidFill>
                <a:srgbClr val="000000"/>
              </a:solidFill>
              <a:latin typeface="Source Sans Pro" panose="020B0503030403020204" pitchFamily="34" charset="0"/>
              <a:ea typeface="Times New Roman" panose="02020603050405020304" pitchFamily="18" charset="0"/>
              <a:cs typeface="Calibri" panose="020F0502020204030204" pitchFamily="34" charset="0"/>
            </a:endParaRPr>
          </a:p>
          <a:p>
            <a:pPr marL="285750" indent="-285750">
              <a:spcAft>
                <a:spcPts val="600"/>
              </a:spcAft>
              <a:buFont typeface="Arial" panose="020B0604020202020204" pitchFamily="34" charset="0"/>
              <a:buChar char="•"/>
            </a:pPr>
            <a:r>
              <a:rPr lang="en-GB" sz="1600" kern="0" dirty="0">
                <a:solidFill>
                  <a:srgbClr val="000000"/>
                </a:solidFill>
                <a:latin typeface="Source Sans Pro" panose="020B0503030403020204" pitchFamily="34" charset="0"/>
                <a:ea typeface="Times New Roman" panose="02020603050405020304" pitchFamily="18" charset="0"/>
                <a:cs typeface="Calibri" panose="020F0502020204030204" pitchFamily="34" charset="0"/>
              </a:rPr>
              <a:t>Exceptions relating to this observation can be seen within </a:t>
            </a:r>
            <a:r>
              <a:rPr lang="en-GB" sz="1600" kern="0" dirty="0">
                <a:solidFill>
                  <a:srgbClr val="000000"/>
                </a:solidFill>
                <a:effectLst/>
                <a:latin typeface="Source Sans Pro" panose="020B0503030403020204" pitchFamily="34" charset="0"/>
                <a:ea typeface="Times New Roman" panose="02020603050405020304" pitchFamily="18" charset="0"/>
                <a:cs typeface="Calibri" panose="020F0502020204030204" pitchFamily="34" charset="0"/>
              </a:rPr>
              <a:t>the </a:t>
            </a:r>
            <a:r>
              <a:rPr lang="en-GB" sz="1600" b="1" i="1" kern="0" dirty="0">
                <a:solidFill>
                  <a:srgbClr val="000000"/>
                </a:solidFill>
                <a:effectLst/>
                <a:latin typeface="Source Sans Pro" panose="020B0503030403020204" pitchFamily="34" charset="0"/>
                <a:ea typeface="Times New Roman" panose="02020603050405020304" pitchFamily="18" charset="0"/>
                <a:cs typeface="Calibri" panose="020F0502020204030204" pitchFamily="34" charset="0"/>
              </a:rPr>
              <a:t>DIP Message Tracker </a:t>
            </a:r>
            <a:r>
              <a:rPr lang="en-GB" sz="1600" kern="0" dirty="0">
                <a:solidFill>
                  <a:srgbClr val="000000"/>
                </a:solidFill>
                <a:effectLst/>
                <a:latin typeface="Source Sans Pro" panose="020B0503030403020204" pitchFamily="34" charset="0"/>
                <a:ea typeface="Times New Roman" panose="02020603050405020304" pitchFamily="18" charset="0"/>
                <a:cs typeface="Calibri" panose="020F0502020204030204" pitchFamily="34" charset="0"/>
              </a:rPr>
              <a:t>UI </a:t>
            </a:r>
            <a:r>
              <a:rPr lang="en-GB" sz="1600" kern="0" dirty="0">
                <a:solidFill>
                  <a:srgbClr val="000000"/>
                </a:solidFill>
                <a:latin typeface="Source Sans Pro" panose="020B0503030403020204" pitchFamily="34" charset="0"/>
                <a:cs typeface="Calibri" panose="020F0502020204030204" pitchFamily="34" charset="0"/>
              </a:rPr>
              <a:t>feature as the data is stored within the </a:t>
            </a:r>
            <a:r>
              <a:rPr lang="en-GB" sz="1600" b="1" i="1" kern="0" dirty="0">
                <a:solidFill>
                  <a:srgbClr val="000000"/>
                </a:solidFill>
                <a:effectLst/>
                <a:latin typeface="Source Sans Pro" panose="020B0503030403020204" pitchFamily="34" charset="0"/>
                <a:ea typeface="Times New Roman" panose="02020603050405020304" pitchFamily="18" charset="0"/>
                <a:cs typeface="Calibri" panose="020F0502020204030204" pitchFamily="34" charset="0"/>
              </a:rPr>
              <a:t>DIP Message Logs </a:t>
            </a:r>
            <a:r>
              <a:rPr lang="en-GB" sz="1600" kern="0" dirty="0">
                <a:solidFill>
                  <a:srgbClr val="000000"/>
                </a:solidFill>
                <a:effectLst/>
                <a:latin typeface="Source Sans Pro" panose="020B0503030403020204" pitchFamily="34" charset="0"/>
                <a:ea typeface="Times New Roman" panose="02020603050405020304" pitchFamily="18" charset="0"/>
                <a:cs typeface="Calibri" panose="020F0502020204030204" pitchFamily="34" charset="0"/>
              </a:rPr>
              <a:t>for messages received and sent for diagnostic purposes.</a:t>
            </a:r>
          </a:p>
          <a:p>
            <a:pPr marL="285750" indent="-285750">
              <a:spcAft>
                <a:spcPts val="600"/>
              </a:spcAft>
              <a:buFont typeface="Arial" panose="020B0604020202020204" pitchFamily="34" charset="0"/>
              <a:buChar char="•"/>
            </a:pPr>
            <a:r>
              <a:rPr lang="en-GB" sz="1600" kern="0" dirty="0">
                <a:solidFill>
                  <a:srgbClr val="000000"/>
                </a:solidFill>
                <a:latin typeface="Source Sans Pro" panose="020B0503030403020204" pitchFamily="34" charset="0"/>
                <a:cs typeface="Calibri" panose="020F0502020204030204" pitchFamily="34" charset="0"/>
              </a:rPr>
              <a:t>There are a range of exception messages logged against a message that indicate that there is an issue with the </a:t>
            </a:r>
            <a:r>
              <a:rPr lang="en-GB" sz="1600" b="1" i="1" kern="0" dirty="0">
                <a:solidFill>
                  <a:srgbClr val="000000"/>
                </a:solidFill>
                <a:effectLst/>
                <a:latin typeface="Source Sans Pro" panose="020B0503030403020204" pitchFamily="34" charset="0"/>
                <a:ea typeface="Times New Roman" panose="02020603050405020304" pitchFamily="18" charset="0"/>
                <a:cs typeface="Calibri" panose="020F0502020204030204" pitchFamily="34" charset="0"/>
              </a:rPr>
              <a:t>Response </a:t>
            </a:r>
            <a:r>
              <a:rPr lang="en-GB" sz="1600" b="1" i="1" kern="0" dirty="0">
                <a:solidFill>
                  <a:srgbClr val="000000"/>
                </a:solidFill>
                <a:latin typeface="Source Sans Pro" panose="020B0503030403020204" pitchFamily="34" charset="0"/>
                <a:cs typeface="Calibri" panose="020F0502020204030204" pitchFamily="34" charset="0"/>
              </a:rPr>
              <a:t>Body (or bodies) associated with the HTTP call. </a:t>
            </a:r>
            <a:r>
              <a:rPr lang="en-GB" sz="1600" kern="0" dirty="0">
                <a:solidFill>
                  <a:srgbClr val="000000"/>
                </a:solidFill>
                <a:latin typeface="Source Sans Pro" panose="020B0503030403020204" pitchFamily="34" charset="0"/>
                <a:cs typeface="Calibri" panose="020F0502020204030204" pitchFamily="34" charset="0"/>
              </a:rPr>
              <a:t>These include examples as per below</a:t>
            </a:r>
            <a:r>
              <a:rPr lang="en-GB" sz="1600" b="1" i="1" kern="0" dirty="0">
                <a:solidFill>
                  <a:srgbClr val="000000"/>
                </a:solidFill>
                <a:latin typeface="Source Sans Pro" panose="020B0503030403020204" pitchFamily="34" charset="0"/>
                <a:cs typeface="Calibri" panose="020F0502020204030204" pitchFamily="34" charset="0"/>
              </a:rPr>
              <a:t>.</a:t>
            </a:r>
            <a:endParaRPr lang="en-GB" sz="1600" kern="0" dirty="0">
              <a:solidFill>
                <a:srgbClr val="000000"/>
              </a:solidFill>
              <a:latin typeface="Source Sans Pro" panose="020B050303040302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03145FA9-EB24-32DA-91EA-E122658E91B9}"/>
              </a:ext>
            </a:extLst>
          </p:cNvPr>
          <p:cNvPicPr>
            <a:picLocks noChangeAspect="1"/>
          </p:cNvPicPr>
          <p:nvPr/>
        </p:nvPicPr>
        <p:blipFill>
          <a:blip r:embed="rId3"/>
          <a:stretch>
            <a:fillRect/>
          </a:stretch>
        </p:blipFill>
        <p:spPr>
          <a:xfrm>
            <a:off x="540173" y="4214721"/>
            <a:ext cx="2597412" cy="695082"/>
          </a:xfrm>
          <a:prstGeom prst="rect">
            <a:avLst/>
          </a:prstGeom>
        </p:spPr>
      </p:pic>
      <p:pic>
        <p:nvPicPr>
          <p:cNvPr id="13" name="Picture 12">
            <a:extLst>
              <a:ext uri="{FF2B5EF4-FFF2-40B4-BE49-F238E27FC236}">
                <a16:creationId xmlns:a16="http://schemas.microsoft.com/office/drawing/2014/main" id="{6ACA008C-2EF3-A119-BF6F-B738462848C3}"/>
              </a:ext>
            </a:extLst>
          </p:cNvPr>
          <p:cNvPicPr>
            <a:picLocks noChangeAspect="1"/>
          </p:cNvPicPr>
          <p:nvPr/>
        </p:nvPicPr>
        <p:blipFill>
          <a:blip r:embed="rId4"/>
          <a:stretch>
            <a:fillRect/>
          </a:stretch>
        </p:blipFill>
        <p:spPr>
          <a:xfrm>
            <a:off x="588009" y="2784168"/>
            <a:ext cx="2536932" cy="881629"/>
          </a:xfrm>
          <a:prstGeom prst="rect">
            <a:avLst/>
          </a:prstGeom>
        </p:spPr>
      </p:pic>
      <p:pic>
        <p:nvPicPr>
          <p:cNvPr id="14" name="Picture 13">
            <a:extLst>
              <a:ext uri="{FF2B5EF4-FFF2-40B4-BE49-F238E27FC236}">
                <a16:creationId xmlns:a16="http://schemas.microsoft.com/office/drawing/2014/main" id="{C966EEDF-33E0-9A16-ACDB-50FACA23F44E}"/>
              </a:ext>
            </a:extLst>
          </p:cNvPr>
          <p:cNvPicPr>
            <a:picLocks noChangeAspect="1"/>
          </p:cNvPicPr>
          <p:nvPr/>
        </p:nvPicPr>
        <p:blipFill>
          <a:blip r:embed="rId5"/>
          <a:stretch>
            <a:fillRect/>
          </a:stretch>
        </p:blipFill>
        <p:spPr>
          <a:xfrm>
            <a:off x="540173" y="5111186"/>
            <a:ext cx="2615703" cy="695082"/>
          </a:xfrm>
          <a:prstGeom prst="rect">
            <a:avLst/>
          </a:prstGeom>
        </p:spPr>
      </p:pic>
      <p:pic>
        <p:nvPicPr>
          <p:cNvPr id="15" name="Picture 14">
            <a:extLst>
              <a:ext uri="{FF2B5EF4-FFF2-40B4-BE49-F238E27FC236}">
                <a16:creationId xmlns:a16="http://schemas.microsoft.com/office/drawing/2014/main" id="{EB04535B-BBFB-7686-7690-08399DD61E4A}"/>
              </a:ext>
            </a:extLst>
          </p:cNvPr>
          <p:cNvPicPr>
            <a:picLocks noChangeAspect="1"/>
          </p:cNvPicPr>
          <p:nvPr/>
        </p:nvPicPr>
        <p:blipFill>
          <a:blip r:embed="rId6"/>
          <a:stretch>
            <a:fillRect/>
          </a:stretch>
        </p:blipFill>
        <p:spPr>
          <a:xfrm>
            <a:off x="7146241" y="2802022"/>
            <a:ext cx="2590800" cy="3273334"/>
          </a:xfrm>
          <a:prstGeom prst="rect">
            <a:avLst/>
          </a:prstGeom>
        </p:spPr>
      </p:pic>
      <p:sp>
        <p:nvSpPr>
          <p:cNvPr id="16" name="TextBox 15">
            <a:extLst>
              <a:ext uri="{FF2B5EF4-FFF2-40B4-BE49-F238E27FC236}">
                <a16:creationId xmlns:a16="http://schemas.microsoft.com/office/drawing/2014/main" id="{E9CAF298-3D3E-594D-9E16-A9E65975DBDE}"/>
              </a:ext>
            </a:extLst>
          </p:cNvPr>
          <p:cNvSpPr txBox="1"/>
          <p:nvPr/>
        </p:nvSpPr>
        <p:spPr>
          <a:xfrm>
            <a:off x="3252520" y="2711690"/>
            <a:ext cx="3768040" cy="954107"/>
          </a:xfrm>
          <a:prstGeom prst="rect">
            <a:avLst/>
          </a:prstGeom>
          <a:noFill/>
        </p:spPr>
        <p:txBody>
          <a:bodyPr wrap="square" rtlCol="0">
            <a:spAutoFit/>
          </a:bodyPr>
          <a:lstStyle/>
          <a:p>
            <a:r>
              <a:rPr lang="en-GB" sz="1400" b="1" u="sng" kern="0" dirty="0">
                <a:solidFill>
                  <a:schemeClr val="tx1">
                    <a:lumMod val="50000"/>
                    <a:lumOff val="50000"/>
                  </a:schemeClr>
                </a:solidFill>
                <a:latin typeface="Source Sans Pro" panose="020B0503030403020204" pitchFamily="34" charset="0"/>
                <a:ea typeface="Times New Roman" panose="02020603050405020304" pitchFamily="18" charset="0"/>
                <a:cs typeface="Calibri" panose="020F0502020204030204" pitchFamily="34" charset="0"/>
              </a:rPr>
              <a:t>Meaning</a:t>
            </a:r>
            <a:r>
              <a:rPr lang="en-GB" sz="1400" kern="0" dirty="0">
                <a:solidFill>
                  <a:schemeClr val="tx1">
                    <a:lumMod val="50000"/>
                    <a:lumOff val="50000"/>
                  </a:schemeClr>
                </a:solidFill>
                <a:latin typeface="Source Sans Pro" panose="020B0503030403020204" pitchFamily="34" charset="0"/>
                <a:ea typeface="Times New Roman" panose="02020603050405020304" pitchFamily="18" charset="0"/>
                <a:cs typeface="Calibri" panose="020F0502020204030204" pitchFamily="34" charset="0"/>
              </a:rPr>
              <a:t> - Participant </a:t>
            </a:r>
            <a:r>
              <a:rPr lang="en-GB" sz="1400" kern="0" dirty="0">
                <a:solidFill>
                  <a:schemeClr val="tx1">
                    <a:lumMod val="50000"/>
                    <a:lumOff val="50000"/>
                  </a:schemeClr>
                </a:solidFill>
                <a:effectLst/>
                <a:latin typeface="Source Sans Pro" panose="020B0503030403020204" pitchFamily="34" charset="0"/>
                <a:ea typeface="Times New Roman" panose="02020603050405020304" pitchFamily="18" charset="0"/>
                <a:cs typeface="Calibri" panose="020F0502020204030204" pitchFamily="34" charset="0"/>
              </a:rPr>
              <a:t>systems are </a:t>
            </a:r>
            <a:r>
              <a:rPr lang="en-GB" sz="1400" i="1" kern="0" dirty="0">
                <a:solidFill>
                  <a:schemeClr val="tx1">
                    <a:lumMod val="50000"/>
                    <a:lumOff val="50000"/>
                  </a:schemeClr>
                </a:solidFill>
                <a:effectLst/>
                <a:latin typeface="Source Sans Pro" panose="020B0503030403020204" pitchFamily="34" charset="0"/>
                <a:ea typeface="Times New Roman" panose="02020603050405020304" pitchFamily="18" charset="0"/>
                <a:cs typeface="Calibri" panose="020F0502020204030204" pitchFamily="34" charset="0"/>
              </a:rPr>
              <a:t>sending webhook response messages to the DIP </a:t>
            </a:r>
            <a:r>
              <a:rPr lang="en-GB" sz="1400" b="1" i="1" u="sng" kern="0" dirty="0">
                <a:solidFill>
                  <a:schemeClr val="tx1">
                    <a:lumMod val="50000"/>
                    <a:lumOff val="50000"/>
                  </a:schemeClr>
                </a:solidFill>
                <a:effectLst/>
                <a:latin typeface="Source Sans Pro" panose="020B0503030403020204" pitchFamily="34" charset="0"/>
                <a:ea typeface="Times New Roman" panose="02020603050405020304" pitchFamily="18" charset="0"/>
                <a:cs typeface="Calibri" panose="020F0502020204030204" pitchFamily="34" charset="0"/>
              </a:rPr>
              <a:t>without</a:t>
            </a:r>
            <a:r>
              <a:rPr lang="en-GB" sz="1400" i="1" kern="0" dirty="0">
                <a:solidFill>
                  <a:schemeClr val="tx1">
                    <a:lumMod val="50000"/>
                    <a:lumOff val="50000"/>
                  </a:schemeClr>
                </a:solidFill>
                <a:effectLst/>
                <a:latin typeface="Source Sans Pro" panose="020B0503030403020204" pitchFamily="34" charset="0"/>
                <a:ea typeface="Times New Roman" panose="02020603050405020304" pitchFamily="18" charset="0"/>
                <a:cs typeface="Calibri" panose="020F0502020204030204" pitchFamily="34" charset="0"/>
              </a:rPr>
              <a:t> an </a:t>
            </a:r>
            <a:r>
              <a:rPr lang="en-US" sz="1400" i="1" kern="0" dirty="0">
                <a:solidFill>
                  <a:schemeClr val="tx1">
                    <a:lumMod val="50000"/>
                    <a:lumOff val="50000"/>
                  </a:schemeClr>
                </a:solidFill>
                <a:latin typeface="Source Sans Pro" panose="020B0503030403020204" pitchFamily="34" charset="0"/>
                <a:cs typeface="Calibri" panose="020F0502020204030204" pitchFamily="34" charset="0"/>
              </a:rPr>
              <a:t>accompanying</a:t>
            </a:r>
            <a:r>
              <a:rPr lang="en-GB" sz="1400" i="1" kern="0" dirty="0">
                <a:solidFill>
                  <a:schemeClr val="tx1">
                    <a:lumMod val="50000"/>
                    <a:lumOff val="50000"/>
                  </a:schemeClr>
                </a:solidFill>
                <a:effectLst/>
                <a:latin typeface="Source Sans Pro" panose="020B0503030403020204" pitchFamily="34" charset="0"/>
                <a:ea typeface="Times New Roman" panose="02020603050405020304" pitchFamily="18" charset="0"/>
                <a:cs typeface="Calibri" panose="020F0502020204030204" pitchFamily="34" charset="0"/>
              </a:rPr>
              <a:t> valid Response </a:t>
            </a:r>
            <a:r>
              <a:rPr lang="en-GB" sz="1400" i="1" kern="0" dirty="0">
                <a:solidFill>
                  <a:schemeClr val="tx1">
                    <a:lumMod val="50000"/>
                    <a:lumOff val="50000"/>
                  </a:schemeClr>
                </a:solidFill>
                <a:latin typeface="Source Sans Pro" panose="020B0503030403020204" pitchFamily="34" charset="0"/>
                <a:cs typeface="Calibri" panose="020F0502020204030204" pitchFamily="34" charset="0"/>
              </a:rPr>
              <a:t>Body (or bodies) associated with the HTTP call</a:t>
            </a:r>
            <a:r>
              <a:rPr lang="en-US" sz="1400" dirty="0">
                <a:solidFill>
                  <a:schemeClr val="tx1">
                    <a:lumMod val="50000"/>
                    <a:lumOff val="50000"/>
                  </a:schemeClr>
                </a:solidFill>
              </a:rPr>
              <a:t> </a:t>
            </a:r>
          </a:p>
        </p:txBody>
      </p:sp>
      <p:sp>
        <p:nvSpPr>
          <p:cNvPr id="19" name="TextBox 18">
            <a:extLst>
              <a:ext uri="{FF2B5EF4-FFF2-40B4-BE49-F238E27FC236}">
                <a16:creationId xmlns:a16="http://schemas.microsoft.com/office/drawing/2014/main" id="{520B5454-A5E6-4674-6BA7-7DAD60EE038C}"/>
              </a:ext>
            </a:extLst>
          </p:cNvPr>
          <p:cNvSpPr txBox="1"/>
          <p:nvPr/>
        </p:nvSpPr>
        <p:spPr>
          <a:xfrm>
            <a:off x="3281557" y="4337089"/>
            <a:ext cx="3768040" cy="1384995"/>
          </a:xfrm>
          <a:prstGeom prst="rect">
            <a:avLst/>
          </a:prstGeom>
          <a:noFill/>
        </p:spPr>
        <p:txBody>
          <a:bodyPr wrap="square" rtlCol="0">
            <a:spAutoFit/>
          </a:bodyPr>
          <a:lstStyle/>
          <a:p>
            <a:r>
              <a:rPr lang="en-GB" sz="1400" b="1" u="sng" kern="0" dirty="0">
                <a:solidFill>
                  <a:schemeClr val="tx1">
                    <a:lumMod val="50000"/>
                    <a:lumOff val="50000"/>
                  </a:schemeClr>
                </a:solidFill>
                <a:latin typeface="Source Sans Pro" panose="020B0503030403020204" pitchFamily="34" charset="0"/>
                <a:ea typeface="Times New Roman" panose="02020603050405020304" pitchFamily="18" charset="0"/>
                <a:cs typeface="Calibri" panose="020F0502020204030204" pitchFamily="34" charset="0"/>
              </a:rPr>
              <a:t>Meaning</a:t>
            </a:r>
            <a:r>
              <a:rPr lang="en-GB" sz="1400" kern="0" dirty="0">
                <a:solidFill>
                  <a:schemeClr val="tx1">
                    <a:lumMod val="50000"/>
                    <a:lumOff val="50000"/>
                  </a:schemeClr>
                </a:solidFill>
                <a:latin typeface="Source Sans Pro" panose="020B0503030403020204" pitchFamily="34" charset="0"/>
                <a:ea typeface="Times New Roman" panose="02020603050405020304" pitchFamily="18" charset="0"/>
                <a:cs typeface="Calibri" panose="020F0502020204030204" pitchFamily="34" charset="0"/>
              </a:rPr>
              <a:t> - Participant </a:t>
            </a:r>
            <a:r>
              <a:rPr lang="en-GB" sz="1400" kern="0" dirty="0">
                <a:solidFill>
                  <a:schemeClr val="tx1">
                    <a:lumMod val="50000"/>
                    <a:lumOff val="50000"/>
                  </a:schemeClr>
                </a:solidFill>
                <a:effectLst/>
                <a:latin typeface="Source Sans Pro" panose="020B0503030403020204" pitchFamily="34" charset="0"/>
                <a:ea typeface="Times New Roman" panose="02020603050405020304" pitchFamily="18" charset="0"/>
                <a:cs typeface="Calibri" panose="020F0502020204030204" pitchFamily="34" charset="0"/>
              </a:rPr>
              <a:t>systems are </a:t>
            </a:r>
            <a:r>
              <a:rPr lang="en-GB" sz="1400" i="1" kern="0" dirty="0">
                <a:solidFill>
                  <a:schemeClr val="tx1">
                    <a:lumMod val="50000"/>
                    <a:lumOff val="50000"/>
                  </a:schemeClr>
                </a:solidFill>
                <a:effectLst/>
                <a:latin typeface="Source Sans Pro" panose="020B0503030403020204" pitchFamily="34" charset="0"/>
                <a:ea typeface="Times New Roman" panose="02020603050405020304" pitchFamily="18" charset="0"/>
                <a:cs typeface="Calibri" panose="020F0502020204030204" pitchFamily="34" charset="0"/>
              </a:rPr>
              <a:t>sending webhook response messages to the DIP with an </a:t>
            </a:r>
            <a:r>
              <a:rPr lang="en-US" sz="1400" i="1" kern="0" dirty="0">
                <a:solidFill>
                  <a:schemeClr val="tx1">
                    <a:lumMod val="50000"/>
                    <a:lumOff val="50000"/>
                  </a:schemeClr>
                </a:solidFill>
                <a:latin typeface="Source Sans Pro" panose="020B0503030403020204" pitchFamily="34" charset="0"/>
                <a:cs typeface="Calibri" panose="020F0502020204030204" pitchFamily="34" charset="0"/>
              </a:rPr>
              <a:t>accompanying</a:t>
            </a:r>
            <a:r>
              <a:rPr lang="en-GB" sz="1400" i="1" kern="0" dirty="0">
                <a:solidFill>
                  <a:schemeClr val="tx1">
                    <a:lumMod val="50000"/>
                    <a:lumOff val="50000"/>
                  </a:schemeClr>
                </a:solidFill>
                <a:effectLst/>
                <a:latin typeface="Source Sans Pro" panose="020B0503030403020204" pitchFamily="34" charset="0"/>
                <a:ea typeface="Times New Roman" panose="02020603050405020304" pitchFamily="18" charset="0"/>
                <a:cs typeface="Calibri" panose="020F0502020204030204" pitchFamily="34" charset="0"/>
              </a:rPr>
              <a:t> Response </a:t>
            </a:r>
            <a:r>
              <a:rPr lang="en-GB" sz="1400" i="1" kern="0" dirty="0">
                <a:solidFill>
                  <a:schemeClr val="tx1">
                    <a:lumMod val="50000"/>
                    <a:lumOff val="50000"/>
                  </a:schemeClr>
                </a:solidFill>
                <a:latin typeface="Source Sans Pro" panose="020B0503030403020204" pitchFamily="34" charset="0"/>
                <a:cs typeface="Calibri" panose="020F0502020204030204" pitchFamily="34" charset="0"/>
              </a:rPr>
              <a:t>Body (or bodies) associated with </a:t>
            </a:r>
            <a:r>
              <a:rPr lang="en-GB" sz="1400" kern="0" dirty="0">
                <a:solidFill>
                  <a:schemeClr val="tx1">
                    <a:lumMod val="50000"/>
                    <a:lumOff val="50000"/>
                  </a:schemeClr>
                </a:solidFill>
                <a:latin typeface="Source Sans Pro" panose="020B0503030403020204" pitchFamily="34" charset="0"/>
                <a:cs typeface="Calibri" panose="020F0502020204030204" pitchFamily="34" charset="0"/>
              </a:rPr>
              <a:t>the HTTP call</a:t>
            </a:r>
            <a:r>
              <a:rPr lang="en-US" sz="1400" kern="0" dirty="0">
                <a:solidFill>
                  <a:schemeClr val="tx1">
                    <a:lumMod val="50000"/>
                    <a:lumOff val="50000"/>
                  </a:schemeClr>
                </a:solidFill>
                <a:latin typeface="Source Sans Pro" panose="020B0503030403020204" pitchFamily="34" charset="0"/>
                <a:cs typeface="Calibri" panose="020F0502020204030204" pitchFamily="34" charset="0"/>
              </a:rPr>
              <a:t> </a:t>
            </a:r>
            <a:r>
              <a:rPr lang="en-US" sz="1400" b="1" u="sng" kern="0" dirty="0">
                <a:solidFill>
                  <a:schemeClr val="tx1">
                    <a:lumMod val="50000"/>
                    <a:lumOff val="50000"/>
                  </a:schemeClr>
                </a:solidFill>
                <a:latin typeface="Source Sans Pro" panose="020B0503030403020204" pitchFamily="34" charset="0"/>
                <a:cs typeface="Calibri" panose="020F0502020204030204" pitchFamily="34" charset="0"/>
              </a:rPr>
              <a:t>BUT</a:t>
            </a:r>
            <a:r>
              <a:rPr lang="en-US" sz="1400" kern="0" dirty="0">
                <a:solidFill>
                  <a:schemeClr val="tx1">
                    <a:lumMod val="50000"/>
                    <a:lumOff val="50000"/>
                  </a:schemeClr>
                </a:solidFill>
                <a:latin typeface="Source Sans Pro" panose="020B0503030403020204" pitchFamily="34" charset="0"/>
                <a:cs typeface="Calibri" panose="020F0502020204030204" pitchFamily="34" charset="0"/>
              </a:rPr>
              <a:t> it is not valid as an invalid character has been identified (either ‘A’ or ‘&lt;‘).</a:t>
            </a:r>
          </a:p>
        </p:txBody>
      </p:sp>
      <p:sp>
        <p:nvSpPr>
          <p:cNvPr id="20" name="TextBox 19">
            <a:extLst>
              <a:ext uri="{FF2B5EF4-FFF2-40B4-BE49-F238E27FC236}">
                <a16:creationId xmlns:a16="http://schemas.microsoft.com/office/drawing/2014/main" id="{E6BDD4B4-E21A-ECCA-FE78-D72BB97CF73A}"/>
              </a:ext>
            </a:extLst>
          </p:cNvPr>
          <p:cNvSpPr txBox="1"/>
          <p:nvPr/>
        </p:nvSpPr>
        <p:spPr>
          <a:xfrm>
            <a:off x="9862722" y="3213704"/>
            <a:ext cx="2019480" cy="2246769"/>
          </a:xfrm>
          <a:prstGeom prst="rect">
            <a:avLst/>
          </a:prstGeom>
          <a:noFill/>
        </p:spPr>
        <p:txBody>
          <a:bodyPr wrap="square" rtlCol="0">
            <a:spAutoFit/>
          </a:bodyPr>
          <a:lstStyle/>
          <a:p>
            <a:r>
              <a:rPr lang="en-GB" sz="1400" b="1" u="sng" kern="0" dirty="0">
                <a:solidFill>
                  <a:schemeClr val="tx1">
                    <a:lumMod val="50000"/>
                    <a:lumOff val="50000"/>
                  </a:schemeClr>
                </a:solidFill>
                <a:latin typeface="Source Sans Pro" panose="020B0503030403020204" pitchFamily="34" charset="0"/>
                <a:ea typeface="Times New Roman" panose="02020603050405020304" pitchFamily="18" charset="0"/>
                <a:cs typeface="Calibri" panose="020F0502020204030204" pitchFamily="34" charset="0"/>
              </a:rPr>
              <a:t>Meaning</a:t>
            </a:r>
            <a:r>
              <a:rPr lang="en-GB" sz="1400" kern="0" dirty="0">
                <a:solidFill>
                  <a:schemeClr val="tx1">
                    <a:lumMod val="50000"/>
                    <a:lumOff val="50000"/>
                  </a:schemeClr>
                </a:solidFill>
                <a:latin typeface="Source Sans Pro" panose="020B0503030403020204" pitchFamily="34" charset="0"/>
                <a:ea typeface="Times New Roman" panose="02020603050405020304" pitchFamily="18" charset="0"/>
                <a:cs typeface="Calibri" panose="020F0502020204030204" pitchFamily="34" charset="0"/>
              </a:rPr>
              <a:t> - Participant </a:t>
            </a:r>
            <a:r>
              <a:rPr lang="en-GB" sz="1400" kern="0" dirty="0">
                <a:solidFill>
                  <a:schemeClr val="tx1">
                    <a:lumMod val="50000"/>
                    <a:lumOff val="50000"/>
                  </a:schemeClr>
                </a:solidFill>
                <a:effectLst/>
                <a:latin typeface="Source Sans Pro" panose="020B0503030403020204" pitchFamily="34" charset="0"/>
                <a:ea typeface="Times New Roman" panose="02020603050405020304" pitchFamily="18" charset="0"/>
                <a:cs typeface="Calibri" panose="020F0502020204030204" pitchFamily="34" charset="0"/>
              </a:rPr>
              <a:t>systems are </a:t>
            </a:r>
            <a:r>
              <a:rPr lang="en-GB" sz="1400" i="1" kern="0" dirty="0">
                <a:solidFill>
                  <a:schemeClr val="tx1">
                    <a:lumMod val="50000"/>
                    <a:lumOff val="50000"/>
                  </a:schemeClr>
                </a:solidFill>
                <a:effectLst/>
                <a:latin typeface="Source Sans Pro" panose="020B0503030403020204" pitchFamily="34" charset="0"/>
                <a:ea typeface="Times New Roman" panose="02020603050405020304" pitchFamily="18" charset="0"/>
                <a:cs typeface="Calibri" panose="020F0502020204030204" pitchFamily="34" charset="0"/>
              </a:rPr>
              <a:t>sending webhook response messages to the DIP </a:t>
            </a:r>
            <a:r>
              <a:rPr lang="en-GB" sz="1400" i="1" kern="0" dirty="0">
                <a:solidFill>
                  <a:schemeClr val="tx1">
                    <a:lumMod val="50000"/>
                    <a:lumOff val="50000"/>
                  </a:schemeClr>
                </a:solidFill>
                <a:latin typeface="Source Sans Pro" panose="020B0503030403020204" pitchFamily="34" charset="0"/>
                <a:cs typeface="Calibri" panose="020F0502020204030204" pitchFamily="34" charset="0"/>
              </a:rPr>
              <a:t>with</a:t>
            </a:r>
            <a:r>
              <a:rPr lang="en-GB" sz="1400" i="1" kern="0" dirty="0">
                <a:solidFill>
                  <a:schemeClr val="tx1">
                    <a:lumMod val="50000"/>
                    <a:lumOff val="50000"/>
                  </a:schemeClr>
                </a:solidFill>
                <a:effectLst/>
                <a:latin typeface="Source Sans Pro" panose="020B0503030403020204" pitchFamily="34" charset="0"/>
                <a:ea typeface="Times New Roman" panose="02020603050405020304" pitchFamily="18" charset="0"/>
                <a:cs typeface="Calibri" panose="020F0502020204030204" pitchFamily="34" charset="0"/>
              </a:rPr>
              <a:t> an </a:t>
            </a:r>
            <a:r>
              <a:rPr lang="en-US" sz="1400" i="1" kern="0" dirty="0">
                <a:solidFill>
                  <a:schemeClr val="tx1">
                    <a:lumMod val="50000"/>
                    <a:lumOff val="50000"/>
                  </a:schemeClr>
                </a:solidFill>
                <a:latin typeface="Source Sans Pro" panose="020B0503030403020204" pitchFamily="34" charset="0"/>
                <a:cs typeface="Calibri" panose="020F0502020204030204" pitchFamily="34" charset="0"/>
              </a:rPr>
              <a:t>accompanying</a:t>
            </a:r>
            <a:r>
              <a:rPr lang="en-GB" sz="1400" i="1" kern="0" dirty="0">
                <a:solidFill>
                  <a:schemeClr val="tx1">
                    <a:lumMod val="50000"/>
                    <a:lumOff val="50000"/>
                  </a:schemeClr>
                </a:solidFill>
                <a:effectLst/>
                <a:latin typeface="Source Sans Pro" panose="020B0503030403020204" pitchFamily="34" charset="0"/>
                <a:ea typeface="Times New Roman" panose="02020603050405020304" pitchFamily="18" charset="0"/>
                <a:cs typeface="Calibri" panose="020F0502020204030204" pitchFamily="34" charset="0"/>
              </a:rPr>
              <a:t> Response </a:t>
            </a:r>
            <a:r>
              <a:rPr lang="en-GB" sz="1400" i="1" kern="0" dirty="0">
                <a:solidFill>
                  <a:schemeClr val="tx1">
                    <a:lumMod val="50000"/>
                    <a:lumOff val="50000"/>
                  </a:schemeClr>
                </a:solidFill>
                <a:latin typeface="Source Sans Pro" panose="020B0503030403020204" pitchFamily="34" charset="0"/>
                <a:cs typeface="Calibri" panose="020F0502020204030204" pitchFamily="34" charset="0"/>
              </a:rPr>
              <a:t>Body associated with the HTTP call</a:t>
            </a:r>
            <a:r>
              <a:rPr lang="en-US" sz="1400" dirty="0">
                <a:solidFill>
                  <a:schemeClr val="tx1">
                    <a:lumMod val="50000"/>
                    <a:lumOff val="50000"/>
                  </a:schemeClr>
                </a:solidFill>
              </a:rPr>
              <a:t> </a:t>
            </a:r>
            <a:r>
              <a:rPr lang="en-US" sz="1400" b="1" u="sng" kern="0" dirty="0">
                <a:solidFill>
                  <a:schemeClr val="tx1">
                    <a:lumMod val="50000"/>
                    <a:lumOff val="50000"/>
                  </a:schemeClr>
                </a:solidFill>
                <a:latin typeface="Source Sans Pro" panose="020B0503030403020204" pitchFamily="34" charset="0"/>
                <a:cs typeface="Calibri" panose="020F0502020204030204" pitchFamily="34" charset="0"/>
              </a:rPr>
              <a:t>BUT</a:t>
            </a:r>
            <a:r>
              <a:rPr lang="en-US" sz="1400" kern="0" dirty="0">
                <a:solidFill>
                  <a:schemeClr val="tx1">
                    <a:lumMod val="50000"/>
                    <a:lumOff val="50000"/>
                  </a:schemeClr>
                </a:solidFill>
                <a:latin typeface="Source Sans Pro" panose="020B0503030403020204" pitchFamily="34" charset="0"/>
                <a:cs typeface="Calibri" panose="020F0502020204030204" pitchFamily="34" charset="0"/>
              </a:rPr>
              <a:t> </a:t>
            </a:r>
            <a:r>
              <a:rPr lang="en-US" sz="1400" i="1" kern="0" dirty="0">
                <a:solidFill>
                  <a:schemeClr val="tx1">
                    <a:lumMod val="50000"/>
                    <a:lumOff val="50000"/>
                  </a:schemeClr>
                </a:solidFill>
                <a:latin typeface="Source Sans Pro" panose="020B0503030403020204" pitchFamily="34" charset="0"/>
                <a:cs typeface="Calibri" panose="020F0502020204030204" pitchFamily="34" charset="0"/>
              </a:rPr>
              <a:t>the Response Body is not in a JSON format </a:t>
            </a:r>
          </a:p>
        </p:txBody>
      </p:sp>
    </p:spTree>
    <p:extLst>
      <p:ext uri="{BB962C8B-B14F-4D97-AF65-F5344CB8AC3E}">
        <p14:creationId xmlns:p14="http://schemas.microsoft.com/office/powerpoint/2010/main" val="1015809022"/>
      </p:ext>
    </p:extLst>
  </p:cSld>
  <p:clrMapOvr>
    <a:masterClrMapping/>
  </p:clrMapOvr>
</p:sld>
</file>

<file path=ppt/theme/theme1.xml><?xml version="1.0" encoding="utf-8"?>
<a:theme xmlns:a="http://schemas.openxmlformats.org/drawingml/2006/main" name="Office Theme">
  <a:themeElements>
    <a:clrScheme name="Custom 1">
      <a:dk1>
        <a:srgbClr val="041425"/>
      </a:dk1>
      <a:lt1>
        <a:srgbClr val="FFFFFF"/>
      </a:lt1>
      <a:dk2>
        <a:srgbClr val="041425"/>
      </a:dk2>
      <a:lt2>
        <a:srgbClr val="FFFFFF"/>
      </a:lt2>
      <a:accent1>
        <a:srgbClr val="5161FC"/>
      </a:accent1>
      <a:accent2>
        <a:srgbClr val="FF3C49"/>
      </a:accent2>
      <a:accent3>
        <a:srgbClr val="00B4AC"/>
      </a:accent3>
      <a:accent4>
        <a:srgbClr val="7D4FC9"/>
      </a:accent4>
      <a:accent5>
        <a:srgbClr val="051426"/>
      </a:accent5>
      <a:accent6>
        <a:srgbClr val="A8B3F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36dc6f7-e858-42a6-bc18-5509d747a3d8" xsi:nil="true"/>
    <lcf76f155ced4ddcb4097134ff3c332f xmlns="bd37f0ec-7bd6-4b50-b56b-5a3345e8d45c">
      <Terms xmlns="http://schemas.microsoft.com/office/infopath/2007/PartnerControls"/>
    </lcf76f155ced4ddcb4097134ff3c332f>
    <Theme xmlns="bd37f0ec-7bd6-4b50-b56b-5a3345e8d45c">
      <Value>Supporting Documents</Value>
      <Value>Baselined Interim Release 8.1</Value>
      <Value>Red-lined Interim Release 8.1</Value>
    </Theme>
    <Migrated xmlns="bd37f0ec-7bd6-4b50-b56b-5a3345e8d45c">true</Migrated>
    <BPRWG_x0020__x002f_TDWG_x0020_Supporting_x0020_Docs xmlns="bd37f0ec-7bd6-4b50-b56b-5a3345e8d45c" xsi:nil="true"/>
    <Status xmlns="336dc6f7-e858-42a6-bc18-5509d747a3d8">Approved</Status>
    <Document_x0020_Name xmlns="bd37f0ec-7bd6-4b50-b56b-5a3345e8d45c" xsi:nil="true"/>
    <_Flow_SignoffStatus xmlns="bd37f0ec-7bd6-4b50-b56b-5a3345e8d45c" xsi:nil="true"/>
    <Doc_x0020_Number xmlns="336dc6f7-e858-42a6-bc18-5509d747a3d8" xsi:nil="true"/>
    <Version_x0020_Number xmlns="bd37f0ec-7bd6-4b50-b56b-5a3345e8d45c">v3.0</Version_x0020_Number>
    <SubType xmlns="bd37f0ec-7bd6-4b50-b56b-5a3345e8d45c">Supporting Document</SubType>
    <Doc_x0020_Number xmlns="bd37f0ec-7bd6-4b50-b56b-5a3345e8d45c" xsi:nil="true"/>
    <Shortname xmlns="bd37f0ec-7bd6-4b50-b56b-5a3345e8d45c">DIP API &amp; Webhook Response Guidance</Shortname>
    <Action_x0020_With xmlns="bd37f0ec-7bd6-4b50-b56b-5a3345e8d45c">Public</Action_x0020_With>
    <Security_x0020_Classification xmlns="bd37f0ec-7bd6-4b50-b56b-5a3345e8d45c">PUBLIC</Security_x0020_Classification>
    <Subtype0 xmlns="bd37f0ec-7bd6-4b50-b56b-5a3345e8d45c" xsi:nil="true"/>
    <Interim_x0020_Release xmlns="bd37f0ec-7bd6-4b50-b56b-5a3345e8d45c">8</Interim_x0020_Release>
    <Tranche xmlns="bd37f0ec-7bd6-4b50-b56b-5a3345e8d45c" xsi:nil="true"/>
    <Archive xmlns="bd37f0ec-7bd6-4b50-b56b-5a3345e8d45c">Retain</Archive>
    <Subgroups xmlns="bd37f0ec-7bd6-4b50-b56b-5a3345e8d45c" xsi:nil="true"/>
    <SharedWithUsers xmlns="336dc6f7-e858-42a6-bc18-5509d747a3d8">
      <UserInfo>
        <DisplayName/>
        <AccountId xsi:nil="true"/>
        <AccountType/>
      </UserInfo>
    </SharedWithUsers>
    <MediaLengthInSeconds xmlns="bd37f0ec-7bd6-4b50-b56b-5a3345e8d45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CE49E80F5C8FB4F8B11B980F18E2A70" ma:contentTypeVersion="42" ma:contentTypeDescription="Create a new document." ma:contentTypeScope="" ma:versionID="0860248e53051b3e21f156035db70c56">
  <xsd:schema xmlns:xsd="http://www.w3.org/2001/XMLSchema" xmlns:xs="http://www.w3.org/2001/XMLSchema" xmlns:p="http://schemas.microsoft.com/office/2006/metadata/properties" xmlns:ns1="bd37f0ec-7bd6-4b50-b56b-5a3345e8d45c" xmlns:ns2="336dc6f7-e858-42a6-bc18-5509d747a3d8" targetNamespace="http://schemas.microsoft.com/office/2006/metadata/properties" ma:root="true" ma:fieldsID="d181556a2fc3abda167ebe713b0b404f" ns1:_="" ns2:_="">
    <xsd:import namespace="bd37f0ec-7bd6-4b50-b56b-5a3345e8d45c"/>
    <xsd:import namespace="336dc6f7-e858-42a6-bc18-5509d747a3d8"/>
    <xsd:element name="properties">
      <xsd:complexType>
        <xsd:sequence>
          <xsd:element name="documentManagement">
            <xsd:complexType>
              <xsd:all>
                <xsd:element ref="ns1:Shortname" minOccurs="0"/>
                <xsd:element ref="ns1:Version_x0020_Number"/>
                <xsd:element ref="ns2:Status"/>
                <xsd:element ref="ns1:SubType" minOccurs="0"/>
                <xsd:element ref="ns1:Action_x0020_With" minOccurs="0"/>
                <xsd:element ref="ns1:Doc_x0020_Number" minOccurs="0"/>
                <xsd:element ref="ns1:Document_x0020_Name" minOccurs="0"/>
                <xsd:element ref="ns1:_Flow_SignoffStatus" minOccurs="0"/>
                <xsd:element ref="ns1:Security_x0020_Classification" minOccurs="0"/>
                <xsd:element ref="ns1:Tranche" minOccurs="0"/>
                <xsd:element ref="ns1:Subgroups" minOccurs="0"/>
                <xsd:element ref="ns1:Migrated" minOccurs="0"/>
                <xsd:element ref="ns1:MediaServiceMetadata" minOccurs="0"/>
                <xsd:element ref="ns1:MediaServiceFastMetadata" minOccurs="0"/>
                <xsd:element ref="ns1:MediaServiceAutoKeyPoints" minOccurs="0"/>
                <xsd:element ref="ns1:MediaServiceKeyPoints" minOccurs="0"/>
                <xsd:element ref="ns2:SharedWithUsers" minOccurs="0"/>
                <xsd:element ref="ns2:SharedWithDetails" minOccurs="0"/>
                <xsd:element ref="ns1:MediaServiceDateTaken" minOccurs="0"/>
                <xsd:element ref="ns1:MediaServiceAutoTags" minOccurs="0"/>
                <xsd:element ref="ns1:MediaLengthInSeconds" minOccurs="0"/>
                <xsd:element ref="ns1:Theme" minOccurs="0"/>
                <xsd:element ref="ns1:Archive" minOccurs="0"/>
                <xsd:element ref="ns2:Doc_x0020_Number" minOccurs="0"/>
                <xsd:element ref="ns1:lcf76f155ced4ddcb4097134ff3c332f" minOccurs="0"/>
                <xsd:element ref="ns2:TaxCatchAll" minOccurs="0"/>
                <xsd:element ref="ns1:MediaServiceOCR" minOccurs="0"/>
                <xsd:element ref="ns1:MediaServiceGenerationTime" minOccurs="0"/>
                <xsd:element ref="ns1:MediaServiceEventHashCode" minOccurs="0"/>
                <xsd:element ref="ns1:BPRWG_x0020__x002f_TDWG_x0020_Supporting_x0020_Docs" minOccurs="0"/>
                <xsd:element ref="ns1:Subtype0" minOccurs="0"/>
                <xsd:element ref="ns1:Interim_x0020_Release" minOccurs="0"/>
                <xsd:element ref="ns1:MediaServiceObjectDetectorVersions" minOccurs="0"/>
                <xsd:element ref="ns1: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37f0ec-7bd6-4b50-b56b-5a3345e8d45c" elementFormDefault="qualified">
    <xsd:import namespace="http://schemas.microsoft.com/office/2006/documentManagement/types"/>
    <xsd:import namespace="http://schemas.microsoft.com/office/infopath/2007/PartnerControls"/>
    <xsd:element name="Shortname" ma:index="0" nillable="true" ma:displayName="Shortname" ma:internalName="Shortname">
      <xsd:simpleType>
        <xsd:restriction base="dms:Text">
          <xsd:maxLength value="255"/>
        </xsd:restriction>
      </xsd:simpleType>
    </xsd:element>
    <xsd:element name="Version_x0020_Number" ma:index="1" ma:displayName="V" ma:internalName="Version_x0020_Number">
      <xsd:simpleType>
        <xsd:restriction base="dms:Text">
          <xsd:maxLength value="255"/>
        </xsd:restriction>
      </xsd:simpleType>
    </xsd:element>
    <xsd:element name="SubType" ma:index="5" nillable="true" ma:displayName="SubType" ma:default="Unclassified" ma:format="Dropdown" ma:internalName="SubType">
      <xsd:simpleType>
        <xsd:restriction base="dms:Choice">
          <xsd:enumeration value="Interface Specifications"/>
          <xsd:enumeration value="Business Requirements"/>
          <xsd:enumeration value="Business Process Diagrams"/>
          <xsd:enumeration value="Method Statements"/>
          <xsd:enumeration value="Technical Design"/>
          <xsd:enumeration value="Sub-Working Group Comment Logs"/>
          <xsd:enumeration value="Other Circulated Documents"/>
          <xsd:enumeration value="Unclassified"/>
          <xsd:enumeration value="Background Documentation"/>
          <xsd:enumeration value="Security Design"/>
          <xsd:enumeration value="BPRWG Comments Log"/>
          <xsd:enumeration value="Supporting Document"/>
          <xsd:enumeration value="Business Process Descriptions"/>
          <xsd:enumeration value="Folder"/>
          <xsd:enumeration value="Functional Requirements"/>
          <xsd:enumeration value="Release Note"/>
          <xsd:enumeration value="BSC Solution Document"/>
          <xsd:enumeration value="REC Solution Document"/>
        </xsd:restriction>
      </xsd:simpleType>
    </xsd:element>
    <xsd:element name="Action_x0020_With" ma:index="6" nillable="true" ma:displayName="Action With" ma:default="IM Team" ma:description="Who is holding the document . e.g. DAG" ma:format="Dropdown" ma:internalName="Action_x0020_With">
      <xsd:simpleType>
        <xsd:restriction base="dms:Choice">
          <xsd:enumeration value="IM Team"/>
          <xsd:enumeration value="BPRWG"/>
          <xsd:enumeration value="DAG"/>
          <xsd:enumeration value="Design Team"/>
          <xsd:enumeration value="Sub Group"/>
          <xsd:enumeration value="TDWG"/>
          <xsd:enumeration value="SDWG"/>
          <xsd:enumeration value="Public"/>
        </xsd:restriction>
      </xsd:simpleType>
    </xsd:element>
    <xsd:element name="Doc_x0020_Number" ma:index="7" nillable="true" ma:displayName="Doc Number" ma:description="e.g. BS Number" ma:indexed="true" ma:internalName="Doc_x0020_Number">
      <xsd:simpleType>
        <xsd:restriction base="dms:Text">
          <xsd:maxLength value="255"/>
        </xsd:restriction>
      </xsd:simpleType>
    </xsd:element>
    <xsd:element name="Document_x0020_Name" ma:index="8" nillable="true" ma:displayName="Document Name" ma:internalName="Document_x0020_Name">
      <xsd:simpleType>
        <xsd:restriction base="dms:Text">
          <xsd:maxLength value="255"/>
        </xsd:restriction>
      </xsd:simpleType>
    </xsd:element>
    <xsd:element name="_Flow_SignoffStatus" ma:index="9" nillable="true" ma:displayName="Sign-off status" ma:internalName="Sign_x002d_off_x0020_status">
      <xsd:simpleType>
        <xsd:restriction base="dms:Text"/>
      </xsd:simpleType>
    </xsd:element>
    <xsd:element name="Security_x0020_Classification" ma:index="10" nillable="true" ma:displayName="Security Classification" ma:default="CONFIDENTIAL" ma:description="Do Not change with Info Manager agreement  - Classification that determines the permissible circulation of the documents - effects website API" ma:format="Dropdown" ma:internalName="Security_x0020_Classification">
      <xsd:simpleType>
        <xsd:restriction base="dms:Choice">
          <xsd:enumeration value="PUBLIC"/>
          <xsd:enumeration value="INTERNAL ONLY"/>
          <xsd:enumeration value="CONFIDENTIAL"/>
          <xsd:enumeration value="COMMERICAL IN CONFIDENCE"/>
        </xsd:restriction>
      </xsd:simpleType>
    </xsd:element>
    <xsd:element name="Tranche" ma:index="11" nillable="true" ma:displayName="Tranche" ma:description="Which tranche a document is travelling in" ma:format="Dropdown" ma:internalName="Tranche">
      <xsd:complexType>
        <xsd:complexContent>
          <xsd:extension base="dms:MultiChoice">
            <xsd:sequence>
              <xsd:element name="Value" maxOccurs="unbounded" minOccurs="0" nillable="true">
                <xsd:simpleType>
                  <xsd:restriction base="dms:Choice">
                    <xsd:enumeration value="Tranche 1"/>
                    <xsd:enumeration value="Tranche 2"/>
                    <xsd:enumeration value="Tranche 3"/>
                    <xsd:enumeration value="Tranche 4"/>
                  </xsd:restriction>
                </xsd:simpleType>
              </xsd:element>
            </xsd:sequence>
          </xsd:extension>
        </xsd:complexContent>
      </xsd:complexType>
    </xsd:element>
    <xsd:element name="Subgroups" ma:index="12" nillable="true" ma:displayName="Subgroups" ma:description="Details which subgroups the artefact is being reviewed by" ma:format="Dropdown" ma:internalName="Subgroups">
      <xsd:complexType>
        <xsd:complexContent>
          <xsd:extension base="dms:MultiChoice">
            <xsd:sequence>
              <xsd:element name="Value" maxOccurs="unbounded" minOccurs="0" nillable="true">
                <xsd:simpleType>
                  <xsd:restriction base="dms:Choice">
                    <xsd:enumeration value="Choice 1"/>
                    <xsd:enumeration value="Choice 2"/>
                    <xsd:enumeration value="Choice 3"/>
                    <xsd:enumeration value="Choice 4"/>
                  </xsd:restriction>
                </xsd:simpleType>
              </xsd:element>
            </xsd:sequence>
          </xsd:extension>
        </xsd:complexContent>
      </xsd:complexType>
    </xsd:element>
    <xsd:element name="Migrated" ma:index="13" nillable="true" ma:displayName="Migrated" ma:default="1" ma:internalName="Migrated">
      <xsd:simpleType>
        <xsd:restriction base="dms:Boolean"/>
      </xsd:simpleType>
    </xsd:element>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DateTaken" ma:index="22" nillable="true" ma:displayName="MediaServiceDateTaken" ma:hidden="true" ma:internalName="MediaServiceDateTaken" ma:readOnly="true">
      <xsd:simpleType>
        <xsd:restriction base="dms:Text"/>
      </xsd:simpleType>
    </xsd:element>
    <xsd:element name="MediaServiceAutoTags" ma:index="23" nillable="true" ma:displayName="Tags" ma:internalName="MediaServiceAutoTag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Theme" ma:index="29" nillable="true" ma:displayName="Theme" ma:format="Dropdown" ma:internalName="Theme">
      <xsd:complexType>
        <xsd:complexContent>
          <xsd:extension base="dms:MultiChoice">
            <xsd:sequence>
              <xsd:element name="Value" maxOccurs="unbounded" minOccurs="0" nillable="true">
                <xsd:simpleType>
                  <xsd:restriction base="dms:Choice">
                    <xsd:enumeration value="Meter to Bank"/>
                    <xsd:enumeration value="Metering Changes"/>
                    <xsd:enumeration value="MPAN Ownership"/>
                    <xsd:enumeration value="Supporting Documents"/>
                    <xsd:enumeration value="Migration Design"/>
                    <xsd:enumeration value="Transition Design Artefacts"/>
                    <xsd:enumeration value="Interim Release 1"/>
                    <xsd:enumeration value="Interim Release 2"/>
                    <xsd:enumeration value="Interim Release 3"/>
                    <xsd:enumeration value="Interim Release 4"/>
                    <xsd:enumeration value="Interim Release 5"/>
                    <xsd:enumeration value="Interim Release 6"/>
                    <xsd:enumeration value="Baselined Interim Release 2"/>
                    <xsd:enumeration value="Baselined Interim Release 5"/>
                    <xsd:enumeration value="BSC Solution Documents"/>
                    <xsd:enumeration value="REC Solution Documents"/>
                    <xsd:enumeration value="Transition Design Tranche 2"/>
                    <xsd:enumeration value="Baselined Interim Release 2.1"/>
                    <xsd:enumeration value="Red-lined Interim Release 2.1"/>
                    <xsd:enumeration value="Baselined Interim Release 5.1"/>
                    <xsd:enumeration value="Red-lined Interim Release 5.1"/>
                    <xsd:enumeration value="Baselined Interim Release 2.2"/>
                    <xsd:enumeration value="Red-lined Interim Release 2.2"/>
                    <xsd:enumeration value="Baselined Interim Release 2.3"/>
                    <xsd:enumeration value="Red-lined Interim Release 2.3"/>
                    <xsd:enumeration value="Baselined Interim Release 5.2"/>
                    <xsd:enumeration value="Red-lined Interim Release 5.2"/>
                    <xsd:enumeration value="Baselined Interim Release 5.3"/>
                    <xsd:enumeration value="Red-lined Interim Release 5.3"/>
                    <xsd:enumeration value="Baselined Interim Release 5.4"/>
                    <xsd:enumeration value="Red-lined Interim Release 5.4"/>
                    <xsd:enumeration value="Baselined Interim Release 5.5"/>
                    <xsd:enumeration value="Red-lined Interim Release 5.5"/>
                    <xsd:enumeration value="Interim Release 7"/>
                    <xsd:enumeration value="Baselined Interim Release 7.1"/>
                    <xsd:enumeration value="Red-lined Interim Release 7.1"/>
                    <xsd:enumeration value="Baselined Interim Release 7.2"/>
                    <xsd:enumeration value="Red-lined Interim Release 7.2"/>
                    <xsd:enumeration value="Red-lined Interim Release 8.1"/>
                    <xsd:enumeration value="Interim Release 8"/>
                    <xsd:enumeration value="Baselined Interim Release 8.1"/>
                    <xsd:enumeration value="Baselined Interim Release 7.3"/>
                    <xsd:enumeration value="Red-lined Interim Release 7.3"/>
                    <xsd:enumeration value="Interim Release Note"/>
                    <xsd:enumeration value="Baselined Interim Release 8.2"/>
                    <xsd:enumeration value="Red-lined Interim Release 8.2"/>
                    <xsd:enumeration value="Baselined Interim Release 8.3"/>
                    <xsd:enumeration value="Red-lined Interim Release 8.3"/>
                    <xsd:enumeration value="Baselined Interim Release 8.4"/>
                    <xsd:enumeration value="Red-lined Interim Release 8.4"/>
                    <xsd:enumeration value="Baselined Interim Release 8.5"/>
                    <xsd:enumeration value="Red-lined Interim Release 8.5"/>
                    <xsd:enumeration value="Baselined Interim Release 8.6"/>
                    <xsd:enumeration value="Red-lined Interim Release 8.6"/>
                    <xsd:enumeration value="Baselined Interim Release 8.7"/>
                    <xsd:enumeration value="Red-lined Interim Release 8.7"/>
                    <xsd:enumeration value="Baselined Interim Release 8.8"/>
                    <xsd:enumeration value="Red-lined Interim Release 8.8"/>
                    <xsd:enumeration value="Baselined Interim Release 8.9"/>
                    <xsd:enumeration value="Red-lined Interim Release 8.9"/>
                    <xsd:enumeration value="Baselined Interim Release 8.10"/>
                    <xsd:enumeration value="Red-lined Interim Release 8.10"/>
                  </xsd:restriction>
                </xsd:simpleType>
              </xsd:element>
            </xsd:sequence>
          </xsd:extension>
        </xsd:complexContent>
      </xsd:complexType>
    </xsd:element>
    <xsd:element name="Archive" ma:index="30" nillable="true" ma:displayName="Archive" ma:default="Retain" ma:format="Dropdown" ma:internalName="Archive">
      <xsd:simpleType>
        <xsd:restriction base="dms:Choice">
          <xsd:enumeration value="Retain"/>
          <xsd:enumeration value="Archive"/>
        </xsd:restriction>
      </xsd:simpleType>
    </xsd:element>
    <xsd:element name="lcf76f155ced4ddcb4097134ff3c332f" ma:index="33" nillable="true" ma:taxonomy="true" ma:internalName="lcf76f155ced4ddcb4097134ff3c332f" ma:taxonomyFieldName="MediaServiceImageTags" ma:displayName="Image Tags" ma:readOnly="false" ma:fieldId="{5cf76f15-5ced-4ddc-b409-7134ff3c332f}" ma:taxonomyMulti="true" ma:sspId="b729a3f8-4722-4e57-9e2a-e61faa73ad5e" ma:termSetId="09814cd3-568e-fe90-9814-8d621ff8fb84" ma:anchorId="fba54fb3-c3e1-fe81-a776-ca4b69148c4d" ma:open="true" ma:isKeyword="false">
      <xsd:complexType>
        <xsd:sequence>
          <xsd:element ref="pc:Terms" minOccurs="0" maxOccurs="1"/>
        </xsd:sequence>
      </xsd:complexType>
    </xsd:element>
    <xsd:element name="MediaServiceOCR" ma:index="35" nillable="true" ma:displayName="Extracted Text" ma:internalName="MediaServiceOCR" ma:readOnly="true">
      <xsd:simpleType>
        <xsd:restriction base="dms:Note">
          <xsd:maxLength value="255"/>
        </xsd:restriction>
      </xsd:simpleType>
    </xsd:element>
    <xsd:element name="MediaServiceGenerationTime" ma:index="36" nillable="true" ma:displayName="MediaServiceGenerationTime" ma:hidden="true" ma:internalName="MediaServiceGenerationTime" ma:readOnly="true">
      <xsd:simpleType>
        <xsd:restriction base="dms:Text"/>
      </xsd:simpleType>
    </xsd:element>
    <xsd:element name="MediaServiceEventHashCode" ma:index="37" nillable="true" ma:displayName="MediaServiceEventHashCode" ma:hidden="true" ma:internalName="MediaServiceEventHashCode" ma:readOnly="true">
      <xsd:simpleType>
        <xsd:restriction base="dms:Text"/>
      </xsd:simpleType>
    </xsd:element>
    <xsd:element name="BPRWG_x0020__x002f_TDWG_x0020_Supporting_x0020_Docs" ma:index="38" nillable="true" ma:displayName="BPRWG /TDWG Supporting Docs" ma:description="Keep &#10;Remove &#10;" ma:internalName="BPRWG_x0020__x002f_TDWG_x0020_Supporting_x0020_Docs">
      <xsd:simpleType>
        <xsd:restriction base="dms:Note">
          <xsd:maxLength value="255"/>
        </xsd:restriction>
      </xsd:simpleType>
    </xsd:element>
    <xsd:element name="Subtype0" ma:index="39" nillable="true" ma:displayName="Subtype" ma:format="Dropdown" ma:internalName="Subtype0">
      <xsd:simpleType>
        <xsd:restriction base="dms:Choice">
          <xsd:enumeration value="Migration Design"/>
        </xsd:restriction>
      </xsd:simpleType>
    </xsd:element>
    <xsd:element name="Interim_x0020_Release" ma:index="40" nillable="true" ma:displayName="Interim Release" ma:default="1" ma:format="Dropdown" ma:internalName="Interim_x0020_Release">
      <xsd:simpleType>
        <xsd:restriction base="dms:Choice">
          <xsd:enumeration value="1"/>
          <xsd:enumeration value="2"/>
          <xsd:enumeration value="3"/>
          <xsd:enumeration value="4"/>
          <xsd:enumeration value="5"/>
          <xsd:enumeration value="6"/>
          <xsd:enumeration value="7"/>
          <xsd:enumeration value="8"/>
        </xsd:restriction>
      </xsd:simpleType>
    </xsd:element>
    <xsd:element name="MediaServiceObjectDetectorVersions" ma:index="41" nillable="true" ma:displayName="MediaServiceObjectDetectorVersions" ma:hidden="true" ma:indexed="true" ma:internalName="MediaServiceObjectDetectorVersions" ma:readOnly="true">
      <xsd:simpleType>
        <xsd:restriction base="dms:Text"/>
      </xsd:simpleType>
    </xsd:element>
    <xsd:element name="MediaServiceSearchProperties" ma:index="4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36dc6f7-e858-42a6-bc18-5509d747a3d8" elementFormDefault="qualified">
    <xsd:import namespace="http://schemas.microsoft.com/office/2006/documentManagement/types"/>
    <xsd:import namespace="http://schemas.microsoft.com/office/infopath/2007/PartnerControls"/>
    <xsd:element name="Status" ma:index="2" ma:displayName="Status" ma:default="Draft" ma:format="Dropdown" ma:internalName="Status0">
      <xsd:simpleType>
        <xsd:restriction base="dms:Choice">
          <xsd:enumeration value="Draft"/>
          <xsd:enumeration value="Under Review"/>
          <xsd:enumeration value="Awaiting Approval"/>
          <xsd:enumeration value="Conditionally Approved"/>
          <xsd:enumeration value="Approved"/>
          <xsd:enumeration value="Published to Public"/>
          <xsd:enumeration value="Withdrawn"/>
        </xsd:restriction>
      </xsd:simple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Doc_x0020_Number" ma:index="31" nillable="true" ma:displayName="Doc Number" ma:internalName="Doc_x0020_Number0">
      <xsd:simpleType>
        <xsd:restriction base="dms:Text">
          <xsd:maxLength value="255"/>
        </xsd:restriction>
      </xsd:simpleType>
    </xsd:element>
    <xsd:element name="TaxCatchAll" ma:index="34" nillable="true" ma:displayName="Taxonomy Catch All Column" ma:hidden="true" ma:list="{5f1e5067-ddb0-411a-8f94-61acb4b168fa}" ma:internalName="TaxCatchAll" ma:showField="CatchAllData" ma:web="336dc6f7-e858-42a6-bc18-5509d747a3d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C24849-6FD5-4540-9F01-9026CE7550D4}">
  <ds:schemaRefs>
    <ds:schemaRef ds:uri="336dc6f7-e858-42a6-bc18-5509d747a3d8"/>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1ec6c686-3e88-4115-b468-4b1672fc2d35"/>
    <ds:schemaRef ds:uri="http://www.w3.org/XML/1998/namespace"/>
    <ds:schemaRef ds:uri="http://purl.org/dc/dcmitype/"/>
  </ds:schemaRefs>
</ds:datastoreItem>
</file>

<file path=customXml/itemProps2.xml><?xml version="1.0" encoding="utf-8"?>
<ds:datastoreItem xmlns:ds="http://schemas.openxmlformats.org/officeDocument/2006/customXml" ds:itemID="{157F0FFF-0CC9-4213-B2A7-30131B226241}">
  <ds:schemaRefs>
    <ds:schemaRef ds:uri="http://schemas.microsoft.com/sharepoint/v3/contenttype/forms"/>
  </ds:schemaRefs>
</ds:datastoreItem>
</file>

<file path=customXml/itemProps3.xml><?xml version="1.0" encoding="utf-8"?>
<ds:datastoreItem xmlns:ds="http://schemas.openxmlformats.org/officeDocument/2006/customXml" ds:itemID="{E3EAE03E-8F22-429C-8373-9CF5DE2F5C4E}"/>
</file>

<file path=docProps/app.xml><?xml version="1.0" encoding="utf-8"?>
<Properties xmlns="http://schemas.openxmlformats.org/officeDocument/2006/extended-properties" xmlns:vt="http://schemas.openxmlformats.org/officeDocument/2006/docPropsVTypes">
  <Template/>
  <TotalTime>4858</TotalTime>
  <Words>1206</Words>
  <Application>Microsoft Macintosh PowerPoint</Application>
  <PresentationFormat>Widescreen</PresentationFormat>
  <Paragraphs>124</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Source Sans Pro</vt:lpstr>
      <vt:lpstr>Suisse Int'l</vt:lpstr>
      <vt:lpstr>Office Theme</vt:lpstr>
      <vt:lpstr>DIP API &amp; Webhook Response Guidance </vt:lpstr>
      <vt:lpstr>SIT-F Observations &amp; Guidance</vt:lpstr>
      <vt:lpstr>API Response Guidelines – L1 Validation</vt:lpstr>
      <vt:lpstr>Webhook Response Guidelines – L3 Validation</vt:lpstr>
      <vt:lpstr>API &amp; Webhook Response Guidelines</vt:lpstr>
      <vt:lpstr>API &amp; Webhook Response Guidelines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Coomber</dc:creator>
  <cp:lastModifiedBy>Stuart Scott (MHHSProgramme)</cp:lastModifiedBy>
  <cp:revision>104</cp:revision>
  <dcterms:created xsi:type="dcterms:W3CDTF">2021-07-10T09:30:19Z</dcterms:created>
  <dcterms:modified xsi:type="dcterms:W3CDTF">2024-06-12T10:25:40Z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0x0101009CE49E80F5C8FB4F8B11B980F18E2A70</vt:lpwstr>
  </property>
  <property fmtid="{D5CDD505-2E9C-101B-9397-08002B2CF9AE}" pid="4" name="Order">
    <vt:r8>6478600</vt:r8>
  </property>
  <property fmtid="{D5CDD505-2E9C-101B-9397-08002B2CF9AE}" pid="5" name="xd_ProgID">
    <vt:lpwstr/>
  </property>
  <property fmtid="{D5CDD505-2E9C-101B-9397-08002B2CF9AE}" pid="6" name="Status">
    <vt:lpwstr>Draft</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Document Working">
    <vt:lpwstr>Not Started</vt:lpwstr>
  </property>
  <property fmtid="{D5CDD505-2E9C-101B-9397-08002B2CF9AE}" pid="12" name="_ExtendedDescription">
    <vt:lpwstr/>
  </property>
  <property fmtid="{D5CDD505-2E9C-101B-9397-08002B2CF9AE}" pid="13" name="TriggerFlowInfo">
    <vt:lpwstr/>
  </property>
  <property fmtid="{D5CDD505-2E9C-101B-9397-08002B2CF9AE}" pid="14" name="xd_Signature">
    <vt:bool>false</vt:bool>
  </property>
</Properties>
</file>